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7.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73" r:id="rId1"/>
    <p:sldMasterId id="2147483674" r:id="rId2"/>
    <p:sldMasterId id="2147483689" r:id="rId3"/>
    <p:sldMasterId id="2147483707" r:id="rId4"/>
    <p:sldMasterId id="2147483719" r:id="rId5"/>
    <p:sldMasterId id="2147483731" r:id="rId6"/>
    <p:sldMasterId id="2147483746" r:id="rId7"/>
    <p:sldMasterId id="2147483764" r:id="rId8"/>
  </p:sldMasterIdLst>
  <p:notesMasterIdLst>
    <p:notesMasterId r:id="rId54"/>
  </p:notesMasterIdLst>
  <p:handoutMasterIdLst>
    <p:handoutMasterId r:id="rId55"/>
  </p:handoutMasterIdLst>
  <p:sldIdLst>
    <p:sldId id="289" r:id="rId9"/>
    <p:sldId id="270" r:id="rId10"/>
    <p:sldId id="271" r:id="rId11"/>
    <p:sldId id="272" r:id="rId12"/>
    <p:sldId id="279" r:id="rId13"/>
    <p:sldId id="273" r:id="rId14"/>
    <p:sldId id="274" r:id="rId15"/>
    <p:sldId id="275" r:id="rId16"/>
    <p:sldId id="276" r:id="rId17"/>
    <p:sldId id="277" r:id="rId18"/>
    <p:sldId id="280" r:id="rId19"/>
    <p:sldId id="281" r:id="rId20"/>
    <p:sldId id="282" r:id="rId21"/>
    <p:sldId id="283" r:id="rId22"/>
    <p:sldId id="284" r:id="rId23"/>
    <p:sldId id="285" r:id="rId24"/>
    <p:sldId id="286" r:id="rId25"/>
    <p:sldId id="287" r:id="rId26"/>
    <p:sldId id="257" r:id="rId27"/>
    <p:sldId id="261" r:id="rId28"/>
    <p:sldId id="262" r:id="rId29"/>
    <p:sldId id="263" r:id="rId30"/>
    <p:sldId id="264" r:id="rId31"/>
    <p:sldId id="256" r:id="rId32"/>
    <p:sldId id="265" r:id="rId33"/>
    <p:sldId id="258" r:id="rId34"/>
    <p:sldId id="259" r:id="rId35"/>
    <p:sldId id="260" r:id="rId36"/>
    <p:sldId id="266" r:id="rId37"/>
    <p:sldId id="267" r:id="rId38"/>
    <p:sldId id="268" r:id="rId39"/>
    <p:sldId id="278" r:id="rId40"/>
    <p:sldId id="288" r:id="rId41"/>
    <p:sldId id="290" r:id="rId42"/>
    <p:sldId id="291" r:id="rId43"/>
    <p:sldId id="292" r:id="rId44"/>
    <p:sldId id="293" r:id="rId45"/>
    <p:sldId id="294" r:id="rId46"/>
    <p:sldId id="295" r:id="rId47"/>
    <p:sldId id="296" r:id="rId48"/>
    <p:sldId id="297" r:id="rId49"/>
    <p:sldId id="298" r:id="rId50"/>
    <p:sldId id="301" r:id="rId51"/>
    <p:sldId id="299" r:id="rId52"/>
    <p:sldId id="300" r:id="rId53"/>
  </p:sldIdLst>
  <p:sldSz cx="12192000" cy="6858000"/>
  <p:notesSz cx="6858000" cy="9144000"/>
  <p:defaultTextStyle>
    <a:defPPr algn="r" rtl="1">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5147" autoAdjust="0"/>
    <p:restoredTop sz="94660"/>
  </p:normalViewPr>
  <p:slideViewPr>
    <p:cSldViewPr snapToGrid="0">
      <p:cViewPr varScale="1">
        <p:scale>
          <a:sx n="68" d="100"/>
          <a:sy n="68" d="100"/>
        </p:scale>
        <p:origin x="96" y="168"/>
      </p:cViewPr>
      <p:guideLst/>
    </p:cSldViewPr>
  </p:slideViewPr>
  <p:notesTextViewPr>
    <p:cViewPr>
      <p:scale>
        <a:sx n="1" d="1"/>
        <a:sy n="1" d="1"/>
      </p:scale>
      <p:origin x="0" y="0"/>
    </p:cViewPr>
  </p:notesTextViewPr>
  <p:notesViewPr>
    <p:cSldViewPr snapToGrid="0">
      <p:cViewPr varScale="1">
        <p:scale>
          <a:sx n="120" d="100"/>
          <a:sy n="120" d="100"/>
        </p:scale>
        <p:origin x="5040" y="1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handoutMaster" Target="handoutMasters/handout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theme" Target="theme/theme1.xml"/><Relationship Id="rId5" Type="http://schemas.openxmlformats.org/officeDocument/2006/relationships/slideMaster" Target="slideMasters/slideMaster5.xml"/><Relationship Id="rId19" Type="http://schemas.openxmlformats.org/officeDocument/2006/relationships/slide" Target="slides/slide1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tableStyles" Target="tableStyle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viewProps" Target="viewProp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s>
</file>

<file path=ppt/diagrams/_rels/data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rtlCol="1"/>
        <a:lstStyle/>
        <a:p>
          <a:pPr rtl="1"/>
          <a:endParaRPr lang="en-US"/>
        </a:p>
      </dgm:t>
    </dgm:pt>
    <dgm:pt modelId="{40FC4FFE-8987-4A26-B7F4-8A516F18ADAE}">
      <dgm:prSet custT="1"/>
      <dgm:spPr/>
      <dgm:t>
        <a:bodyPr rtlCol="1"/>
        <a:lstStyle/>
        <a:p>
          <a:pPr rtl="1">
            <a:lnSpc>
              <a:spcPct val="100000"/>
            </a:lnSpc>
            <a:defRPr cap="all"/>
          </a:pPr>
          <a:r>
            <a:rPr lang="he-IL" sz="2000" dirty="0">
              <a:latin typeface="Tahoma" panose="020B0604030504040204" pitchFamily="34" charset="0"/>
              <a:ea typeface="Tahoma" panose="020B0604030504040204" pitchFamily="34" charset="0"/>
              <a:cs typeface="Tahoma" panose="020B0604030504040204" pitchFamily="34" charset="0"/>
            </a:rPr>
            <a:t>משחקי </a:t>
          </a:r>
          <a:r>
            <a:rPr lang="he-IL" sz="2000" dirty="0" err="1">
              <a:latin typeface="Tahoma" panose="020B0604030504040204" pitchFamily="34" charset="0"/>
              <a:ea typeface="Tahoma" panose="020B0604030504040204" pitchFamily="34" charset="0"/>
              <a:cs typeface="Tahoma" panose="020B0604030504040204" pitchFamily="34" charset="0"/>
            </a:rPr>
            <a:t>הארקייד</a:t>
          </a:r>
          <a:r>
            <a:rPr lang="he-IL" sz="2000" dirty="0">
              <a:latin typeface="Tahoma" panose="020B0604030504040204" pitchFamily="34" charset="0"/>
              <a:ea typeface="Tahoma" panose="020B0604030504040204" pitchFamily="34" charset="0"/>
              <a:cs typeface="Tahoma" panose="020B0604030504040204" pitchFamily="34" charset="0"/>
            </a:rPr>
            <a:t> ידועים כ"ממריצי אדרנלין" מידיים, בניגוד למשחקים </a:t>
          </a:r>
          <a:r>
            <a:rPr lang="he-IL" sz="2000" dirty="0" err="1">
              <a:latin typeface="Tahoma" panose="020B0604030504040204" pitchFamily="34" charset="0"/>
              <a:ea typeface="Tahoma" panose="020B0604030504040204" pitchFamily="34" charset="0"/>
              <a:cs typeface="Tahoma" panose="020B0604030504040204" pitchFamily="34" charset="0"/>
            </a:rPr>
            <a:t>עכשווים</a:t>
          </a:r>
          <a:r>
            <a:rPr lang="he-IL" sz="2000" dirty="0">
              <a:latin typeface="Tahoma" panose="020B0604030504040204" pitchFamily="34" charset="0"/>
              <a:ea typeface="Tahoma" panose="020B0604030504040204" pitchFamily="34" charset="0"/>
              <a:cs typeface="Tahoma" panose="020B0604030504040204" pitchFamily="34" charset="0"/>
            </a:rPr>
            <a:t> שהם יותר מורכבים מבחינת פרטים ועלילה.</a:t>
          </a:r>
          <a:endParaRPr lang="he" sz="2000" dirty="0">
            <a:latin typeface="Tahoma" panose="020B0604030504040204" pitchFamily="34" charset="0"/>
            <a:ea typeface="Tahoma" panose="020B0604030504040204" pitchFamily="34" charset="0"/>
            <a:cs typeface="Tahoma" panose="020B0604030504040204" pitchFamily="34" charset="0"/>
          </a:endParaRPr>
        </a:p>
      </dgm:t>
    </dgm:pt>
    <dgm:pt modelId="{CAD7EF86-FB23-41F6-BF42-040B36DEFDB1}" type="parTrans" cxnId="{C7AD8469-3C68-4AF9-AB82-79B0043AA120}">
      <dgm:prSet/>
      <dgm:spPr/>
      <dgm:t>
        <a:bodyPr rtlCol="1"/>
        <a:lstStyle/>
        <a:p>
          <a:pPr rtl="1"/>
          <a:endParaRPr lang="en-US"/>
        </a:p>
      </dgm:t>
    </dgm:pt>
    <dgm:pt modelId="{5B62599A-5C9B-48E7-896E-EA782AC60C8B}" type="sibTrans" cxnId="{C7AD8469-3C68-4AF9-AB82-79B0043AA120}">
      <dgm:prSet/>
      <dgm:spPr/>
      <dgm:t>
        <a:bodyPr rtlCol="1"/>
        <a:lstStyle/>
        <a:p>
          <a:pPr rtl="1"/>
          <a:endParaRPr lang="en-US"/>
        </a:p>
      </dgm:t>
    </dgm:pt>
    <dgm:pt modelId="{49225C73-1633-42F1-AB3B-7CB183E5F8B8}">
      <dgm:prSet/>
      <dgm:spPr/>
      <dgm:t>
        <a:bodyPr rtlCol="1"/>
        <a:lstStyle/>
        <a:p>
          <a:pPr rtl="1">
            <a:lnSpc>
              <a:spcPct val="100000"/>
            </a:lnSpc>
            <a:defRPr cap="all"/>
          </a:pPr>
          <a:r>
            <a:rPr lang="he-IL" dirty="0">
              <a:latin typeface="Tahoma" panose="020B0604030504040204" pitchFamily="34" charset="0"/>
              <a:ea typeface="Tahoma" panose="020B0604030504040204" pitchFamily="34" charset="0"/>
              <a:cs typeface="Tahoma" panose="020B0604030504040204" pitchFamily="34" charset="0"/>
            </a:rPr>
            <a:t>משחקי </a:t>
          </a:r>
          <a:r>
            <a:rPr lang="he-IL" dirty="0" err="1">
              <a:latin typeface="Tahoma" panose="020B0604030504040204" pitchFamily="34" charset="0"/>
              <a:ea typeface="Tahoma" panose="020B0604030504040204" pitchFamily="34" charset="0"/>
              <a:cs typeface="Tahoma" panose="020B0604030504040204" pitchFamily="34" charset="0"/>
            </a:rPr>
            <a:t>הארקייד</a:t>
          </a:r>
          <a:r>
            <a:rPr lang="he-IL" dirty="0">
              <a:latin typeface="Tahoma" panose="020B0604030504040204" pitchFamily="34" charset="0"/>
              <a:ea typeface="Tahoma" panose="020B0604030504040204" pitchFamily="34" charset="0"/>
              <a:cs typeface="Tahoma" panose="020B0604030504040204" pitchFamily="34" charset="0"/>
            </a:rPr>
            <a:t> תפסו נתח שוק גבוה בעבר, ואף יוצאו למכונות משחק שונות אשר הופעלו </a:t>
          </a:r>
          <a:r>
            <a:rPr lang="he-IL" dirty="0" err="1">
              <a:latin typeface="Tahoma" panose="020B0604030504040204" pitchFamily="34" charset="0"/>
              <a:ea typeface="Tahoma" panose="020B0604030504040204" pitchFamily="34" charset="0"/>
              <a:cs typeface="Tahoma" panose="020B0604030504040204" pitchFamily="34" charset="0"/>
            </a:rPr>
            <a:t>עי"י</a:t>
          </a:r>
          <a:r>
            <a:rPr lang="he-IL" dirty="0">
              <a:latin typeface="Tahoma" panose="020B0604030504040204" pitchFamily="34" charset="0"/>
              <a:ea typeface="Tahoma" panose="020B0604030504040204" pitchFamily="34" charset="0"/>
              <a:cs typeface="Tahoma" panose="020B0604030504040204" pitchFamily="34" charset="0"/>
            </a:rPr>
            <a:t> אסימונים או מטבעות.</a:t>
          </a:r>
          <a:endParaRPr lang="he" dirty="0">
            <a:latin typeface="Tahoma" panose="020B0604030504040204" pitchFamily="34" charset="0"/>
            <a:ea typeface="Tahoma" panose="020B0604030504040204" pitchFamily="34" charset="0"/>
            <a:cs typeface="Tahoma" panose="020B0604030504040204" pitchFamily="34" charset="0"/>
          </a:endParaRPr>
        </a:p>
      </dgm:t>
    </dgm:pt>
    <dgm:pt modelId="{1A0E2090-1D4F-438A-8766-B6030CE01ADD}" type="parTrans" cxnId="{A9154303-8225-4248-91DC-1B0156A35F07}">
      <dgm:prSet/>
      <dgm:spPr/>
      <dgm:t>
        <a:bodyPr rtlCol="1"/>
        <a:lstStyle/>
        <a:p>
          <a:pPr rtl="1"/>
          <a:endParaRPr lang="en-US"/>
        </a:p>
      </dgm:t>
    </dgm:pt>
    <dgm:pt modelId="{9646853A-8964-4519-A5B1-0B7D18B2983D}" type="sibTrans" cxnId="{A9154303-8225-4248-91DC-1B0156A35F07}">
      <dgm:prSet/>
      <dgm:spPr/>
      <dgm:t>
        <a:bodyPr rtlCol="1"/>
        <a:lstStyle/>
        <a:p>
          <a:pPr rtl="1"/>
          <a:endParaRPr lang="en-US"/>
        </a:p>
      </dgm:t>
    </dgm:pt>
    <dgm:pt modelId="{1C383F32-22E8-4F62-A3E0-BDC3D5F48992}">
      <dgm:prSet/>
      <dgm:spPr/>
      <dgm:t>
        <a:bodyPr rtlCol="1"/>
        <a:lstStyle/>
        <a:p>
          <a:pPr rtl="1">
            <a:lnSpc>
              <a:spcPct val="100000"/>
            </a:lnSpc>
            <a:defRPr cap="all"/>
          </a:pPr>
          <a:r>
            <a:rPr lang="he-IL" dirty="0">
              <a:latin typeface="Tahoma" panose="020B0604030504040204" pitchFamily="34" charset="0"/>
              <a:ea typeface="Tahoma" panose="020B0604030504040204" pitchFamily="34" charset="0"/>
              <a:cs typeface="Tahoma" panose="020B0604030504040204" pitchFamily="34" charset="0"/>
            </a:rPr>
            <a:t>השלבים הם לרוב קצרים, וכוללים משחקיות קלה, ברורה ונוחה.</a:t>
          </a:r>
          <a:endParaRPr lang="he" dirty="0">
            <a:latin typeface="Tahoma" panose="020B0604030504040204" pitchFamily="34" charset="0"/>
            <a:ea typeface="Tahoma" panose="020B0604030504040204" pitchFamily="34" charset="0"/>
            <a:cs typeface="Tahoma" panose="020B0604030504040204" pitchFamily="34" charset="0"/>
          </a:endParaRPr>
        </a:p>
      </dgm:t>
    </dgm:pt>
    <dgm:pt modelId="{A7920A2F-3244-4159-AF04-6A1D38B7B317}" type="parTrans" cxnId="{C4CCE57E-E871-46D6-BAD5-880252C95D22}">
      <dgm:prSet/>
      <dgm:spPr/>
      <dgm:t>
        <a:bodyPr rtlCol="1"/>
        <a:lstStyle/>
        <a:p>
          <a:pPr rtl="1"/>
          <a:endParaRPr lang="en-US"/>
        </a:p>
      </dgm:t>
    </dgm:pt>
    <dgm:pt modelId="{8500F72A-2C6D-4FDF-9C1D-CA691380EB0B}" type="sibTrans" cxnId="{C4CCE57E-E871-46D6-BAD5-880252C95D22}">
      <dgm:prSet/>
      <dgm:spPr/>
      <dgm:t>
        <a:bodyPr rtlCol="1"/>
        <a:lstStyle/>
        <a:p>
          <a:pPr rtl="1"/>
          <a:endParaRPr lang="en-US"/>
        </a:p>
      </dgm:t>
    </dgm:pt>
    <dgm:pt modelId="{50B3CE7C-E10B-4E23-BD93-03664997C932}" type="pres">
      <dgm:prSet presAssocID="{01A66772-F185-4D58-B8BB-E9370D7A7A2B}" presName="root" presStyleCnt="0">
        <dgm:presLayoutVars>
          <dgm:dir val="rev"/>
          <dgm:resizeHandles val="exact"/>
        </dgm:presLayoutVars>
      </dgm:prSet>
      <dgm:spPr/>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0" presStyleCnt="3"/>
      <dgm:spPr/>
    </dgm:pt>
    <dgm:pt modelId="{7C175B98-93F4-4D7C-BB95-1514AB879CD5}" type="pres">
      <dgm:prSet presAssocID="{40FC4FFE-8987-4A26-B7F4-8A516F18ADAE}" presName="iconRect" presStyleLbl="node1" presStyleIdx="0" presStyleCnt="3"/>
      <dgm:spPr>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ar graph with downward trend"/>
        </a:ext>
      </dgm:extLst>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0" presStyleCnt="3" custScaleX="118742" custScaleY="124334">
        <dgm:presLayoutVars>
          <dgm:chMax val="1"/>
          <dgm:chPref val="1"/>
        </dgm:presLayoutVars>
      </dgm:prSet>
      <dgm:spPr/>
    </dgm:pt>
    <dgm:pt modelId="{FD1EED9C-83D3-41AD-A09B-D3B36354168F}" type="pres">
      <dgm:prSet presAssocID="{5B62599A-5C9B-48E7-896E-EA782AC60C8B}" presName="sibTrans" presStyleCnt="0"/>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1" presStyleCnt="3"/>
      <dgm:spPr/>
    </dgm:pt>
    <dgm:pt modelId="{DB4CA7C4-FCA1-4127-B20A-2A5C031A3CF4}" type="pres">
      <dgm:prSet presAssocID="{49225C73-1633-42F1-AB3B-7CB183E5F8B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esentation with bar chart"/>
        </a:ext>
      </dgm:extLst>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1" presStyleCnt="3">
        <dgm:presLayoutVars>
          <dgm:chMax val="1"/>
          <dgm:chPref val="1"/>
        </dgm:presLayoutVars>
      </dgm:prSet>
      <dgm:spPr/>
    </dgm:pt>
    <dgm:pt modelId="{5A266296-0042-402F-92EF-D59AB148E92E}" type="pres">
      <dgm:prSet presAssocID="{9646853A-8964-4519-A5B1-0B7D18B2983D}" presName="sibTrans" presStyleCnt="0"/>
      <dgm:spPr/>
    </dgm:pt>
    <dgm:pt modelId="{ECFA770B-DE2C-4683-A038-58D0FE44BC27}" type="pres">
      <dgm:prSet presAssocID="{1C383F32-22E8-4F62-A3E0-BDC3D5F48992}" presName="compNode" presStyleCnt="0"/>
      <dgm:spPr/>
    </dgm:pt>
    <dgm:pt modelId="{FF93E135-77D6-48A0-8871-9BC93D705D06}" type="pres">
      <dgm:prSet presAssocID="{1C383F32-22E8-4F62-A3E0-BDC3D5F48992}" presName="iconBgRect" presStyleLbl="bgShp" presStyleIdx="2" presStyleCnt="3"/>
      <dgm:spPr/>
    </dgm:pt>
    <dgm:pt modelId="{39509775-983E-4110-B989-EE2CD6514BE0}" type="pres">
      <dgm:prSet presAssocID="{1C383F32-22E8-4F62-A3E0-BDC3D5F4899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topwatch"/>
        </a:ext>
      </dgm:extLst>
    </dgm:pt>
    <dgm:pt modelId="{493B43B2-705C-4AE5-8A77-D8DEEDA1B5CF}" type="pres">
      <dgm:prSet presAssocID="{1C383F32-22E8-4F62-A3E0-BDC3D5F48992}" presName="spaceRect" presStyleCnt="0"/>
      <dgm:spPr/>
    </dgm:pt>
    <dgm:pt modelId="{1AEDC777-00B3-41D7-9AE1-23D741E941C3}" type="pres">
      <dgm:prSet presAssocID="{1C383F32-22E8-4F62-A3E0-BDC3D5F48992}"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7A710F69-5154-4855-ACF5-BC7C1BF85A80}" type="presOf" srcId="{49225C73-1633-42F1-AB3B-7CB183E5F8B8}" destId="{7E6FE37A-5DB0-4899-9FCB-0CE39BC185F8}" srcOrd="0" destOrd="0" presId="urn:microsoft.com/office/officeart/2018/5/layout/IconCircleLabelList"/>
    <dgm:cxn modelId="{C7AD8469-3C68-4AF9-AB82-79B0043AA120}" srcId="{01A66772-F185-4D58-B8BB-E9370D7A7A2B}" destId="{40FC4FFE-8987-4A26-B7F4-8A516F18ADAE}" srcOrd="0" destOrd="0" parTransId="{CAD7EF86-FB23-41F6-BF42-040B36DEFDB1}" sibTransId="{5B62599A-5C9B-48E7-896E-EA782AC60C8B}"/>
    <dgm:cxn modelId="{676D3A6A-6EA7-4483-BB12-0BD4A7D7AF9D}" type="presOf" srcId="{01A66772-F185-4D58-B8BB-E9370D7A7A2B}" destId="{50B3CE7C-E10B-4E23-BD93-03664997C932}" srcOrd="0" destOrd="0" presId="urn:microsoft.com/office/officeart/2018/5/layout/IconCircleLabelList"/>
    <dgm:cxn modelId="{1496FC70-DB8B-48D4-98DE-DD2856E389EE}" type="presOf" srcId="{1C383F32-22E8-4F62-A3E0-BDC3D5F48992}" destId="{1AEDC777-00B3-41D7-9AE1-23D741E941C3}" srcOrd="0" destOrd="0" presId="urn:microsoft.com/office/officeart/2018/5/layout/IconCircleLabelList"/>
    <dgm:cxn modelId="{C4CCE57E-E871-46D6-BAD5-880252C95D22}" srcId="{01A66772-F185-4D58-B8BB-E9370D7A7A2B}" destId="{1C383F32-22E8-4F62-A3E0-BDC3D5F48992}" srcOrd="2" destOrd="0" parTransId="{A7920A2F-3244-4159-AF04-6A1D38B7B317}" sibTransId="{8500F72A-2C6D-4FDF-9C1D-CA691380EB0B}"/>
    <dgm:cxn modelId="{355227E3-55E0-4343-BC8D-FC0EB1694F48}" type="presOf" srcId="{40FC4FFE-8987-4A26-B7F4-8A516F18ADAE}" destId="{127117FB-F8A7-4A20-A8A7-EC686DDC76D0}" srcOrd="0" destOrd="0" presId="urn:microsoft.com/office/officeart/2018/5/layout/IconCircleLabelList"/>
    <dgm:cxn modelId="{555498CB-3ED1-404E-A25F-EB243EFC5FB1}" type="presParOf" srcId="{50B3CE7C-E10B-4E23-BD93-03664997C932}" destId="{DE9CE479-E4AE-4283-AEF1-10C1535B4324}" srcOrd="0" destOrd="0" presId="urn:microsoft.com/office/officeart/2018/5/layout/IconCircleLabelList"/>
    <dgm:cxn modelId="{11F12D49-CD08-4D50-BD13-3ECBC3A476A4}" type="presParOf" srcId="{DE9CE479-E4AE-4283-AEF1-10C1535B4324}" destId="{B59FCF02-CAD2-4D6F-9542-AD86711168CA}" srcOrd="0" destOrd="0" presId="urn:microsoft.com/office/officeart/2018/5/layout/IconCircleLabelList"/>
    <dgm:cxn modelId="{F443A659-540B-487B-97F9-49219CF60D6B}" type="presParOf" srcId="{DE9CE479-E4AE-4283-AEF1-10C1535B4324}" destId="{7C175B98-93F4-4D7C-BB95-1514AB879CD5}" srcOrd="1" destOrd="0" presId="urn:microsoft.com/office/officeart/2018/5/layout/IconCircleLabelList"/>
    <dgm:cxn modelId="{A503D7AB-7D64-4163-93B5-1CEEDAE81823}" type="presParOf" srcId="{DE9CE479-E4AE-4283-AEF1-10C1535B4324}" destId="{677A3090-5F01-43FD-9FA6-C0420AD80FD6}" srcOrd="2" destOrd="0" presId="urn:microsoft.com/office/officeart/2018/5/layout/IconCircleLabelList"/>
    <dgm:cxn modelId="{780188ED-7DCE-45BB-B6AF-91BE48969612}" type="presParOf" srcId="{DE9CE479-E4AE-4283-AEF1-10C1535B4324}" destId="{127117FB-F8A7-4A20-A8A7-EC686DDC76D0}" srcOrd="3" destOrd="0" presId="urn:microsoft.com/office/officeart/2018/5/layout/IconCircleLabelList"/>
    <dgm:cxn modelId="{155719F8-A89B-4E96-BC49-C48BC717F480}" type="presParOf" srcId="{50B3CE7C-E10B-4E23-BD93-03664997C932}" destId="{FD1EED9C-83D3-41AD-A09B-D3B36354168F}" srcOrd="1" destOrd="0" presId="urn:microsoft.com/office/officeart/2018/5/layout/IconCircleLabelList"/>
    <dgm:cxn modelId="{2772E199-56B0-4310-A55E-67D00CA3E59E}" type="presParOf" srcId="{50B3CE7C-E10B-4E23-BD93-03664997C932}" destId="{C998AB0A-577D-44AA-A068-F634DDE7BD47}" srcOrd="2" destOrd="0" presId="urn:microsoft.com/office/officeart/2018/5/layout/IconCircleLabelList"/>
    <dgm:cxn modelId="{4E351D18-D97F-4B92-A608-2E9600B91C28}" type="presParOf" srcId="{C998AB0A-577D-44AA-A068-F634DDE7BD47}" destId="{BCD8CDD9-0C56-4401-ADB1-8B48DAB2C96F}" srcOrd="0" destOrd="0" presId="urn:microsoft.com/office/officeart/2018/5/layout/IconCircleLabelList"/>
    <dgm:cxn modelId="{B3DC724C-4569-4E9D-BD5A-49E4CD991FD0}" type="presParOf" srcId="{C998AB0A-577D-44AA-A068-F634DDE7BD47}" destId="{DB4CA7C4-FCA1-4127-B20A-2A5C031A3CF4}" srcOrd="1" destOrd="0" presId="urn:microsoft.com/office/officeart/2018/5/layout/IconCircleLabelList"/>
    <dgm:cxn modelId="{AD1AB552-CCE0-4911-BB9E-5D4A60B21F4F}" type="presParOf" srcId="{C998AB0A-577D-44AA-A068-F634DDE7BD47}" destId="{9B0C8FBF-0BDD-48A5-967E-F3FE71659F6A}" srcOrd="2" destOrd="0" presId="urn:microsoft.com/office/officeart/2018/5/layout/IconCircleLabelList"/>
    <dgm:cxn modelId="{8558F796-2D01-40FE-A21A-7530EEBC3BC3}" type="presParOf" srcId="{C998AB0A-577D-44AA-A068-F634DDE7BD47}" destId="{7E6FE37A-5DB0-4899-9FCB-0CE39BC185F8}" srcOrd="3" destOrd="0" presId="urn:microsoft.com/office/officeart/2018/5/layout/IconCircleLabelList"/>
    <dgm:cxn modelId="{1532E2BE-82E9-40A4-A6F7-40B60FC879AE}" type="presParOf" srcId="{50B3CE7C-E10B-4E23-BD93-03664997C932}" destId="{5A266296-0042-402F-92EF-D59AB148E92E}" srcOrd="3" destOrd="0" presId="urn:microsoft.com/office/officeart/2018/5/layout/IconCircleLabelList"/>
    <dgm:cxn modelId="{3A7F4DB9-1469-4F58-B633-24B7EEE084D1}" type="presParOf" srcId="{50B3CE7C-E10B-4E23-BD93-03664997C932}" destId="{ECFA770B-DE2C-4683-A038-58D0FE44BC27}" srcOrd="4" destOrd="0" presId="urn:microsoft.com/office/officeart/2018/5/layout/IconCircleLabelList"/>
    <dgm:cxn modelId="{91311827-CDAC-4BA8-B4A3-117AFD1CEE2D}" type="presParOf" srcId="{ECFA770B-DE2C-4683-A038-58D0FE44BC27}" destId="{FF93E135-77D6-48A0-8871-9BC93D705D06}" srcOrd="0" destOrd="0" presId="urn:microsoft.com/office/officeart/2018/5/layout/IconCircleLabelList"/>
    <dgm:cxn modelId="{83B7CA40-11B7-4507-8422-A40F02D469B2}" type="presParOf" srcId="{ECFA770B-DE2C-4683-A038-58D0FE44BC27}" destId="{39509775-983E-4110-B989-EE2CD6514BE0}" srcOrd="1" destOrd="0" presId="urn:microsoft.com/office/officeart/2018/5/layout/IconCircleLabelList"/>
    <dgm:cxn modelId="{A44BB251-01EB-4DEF-A28C-6D495183E4DC}" type="presParOf" srcId="{ECFA770B-DE2C-4683-A038-58D0FE44BC27}" destId="{493B43B2-705C-4AE5-8A77-D8DEEDA1B5CF}" srcOrd="2" destOrd="0" presId="urn:microsoft.com/office/officeart/2018/5/layout/IconCircleLabelList"/>
    <dgm:cxn modelId="{1EFA52DF-3C80-4DAA-BED6-AFE2F81796B2}" type="presParOf" srcId="{ECFA770B-DE2C-4683-A038-58D0FE44BC27}" destId="{1AEDC777-00B3-41D7-9AE1-23D741E941C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FCF02-CAD2-4D6F-9542-AD86711168CA}">
      <dsp:nvSpPr>
        <dsp:cNvPr id="0" name=""/>
        <dsp:cNvSpPr/>
      </dsp:nvSpPr>
      <dsp:spPr>
        <a:xfrm>
          <a:off x="6986700" y="16056"/>
          <a:ext cx="1372500" cy="13725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175B98-93F4-4D7C-BB95-1514AB879CD5}">
      <dsp:nvSpPr>
        <dsp:cNvPr id="0" name=""/>
        <dsp:cNvSpPr/>
      </dsp:nvSpPr>
      <dsp:spPr>
        <a:xfrm>
          <a:off x="7279200" y="308556"/>
          <a:ext cx="787500" cy="787500"/>
        </a:xfrm>
        <a:prstGeom prst="rect">
          <a:avLst/>
        </a:prstGeom>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7117FB-F8A7-4A20-A8A7-EC686DDC76D0}">
      <dsp:nvSpPr>
        <dsp:cNvPr id="0" name=""/>
        <dsp:cNvSpPr/>
      </dsp:nvSpPr>
      <dsp:spPr>
        <a:xfrm>
          <a:off x="6337102" y="1610664"/>
          <a:ext cx="2671695" cy="2098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1" anchor="t" anchorCtr="0">
          <a:noAutofit/>
        </a:bodyPr>
        <a:lstStyle/>
        <a:p>
          <a:pPr marL="0" lvl="0" indent="0" algn="ctr" defTabSz="889000" rtl="1">
            <a:lnSpc>
              <a:spcPct val="100000"/>
            </a:lnSpc>
            <a:spcBef>
              <a:spcPct val="0"/>
            </a:spcBef>
            <a:spcAft>
              <a:spcPct val="35000"/>
            </a:spcAft>
            <a:buNone/>
            <a:defRPr cap="all"/>
          </a:pPr>
          <a:r>
            <a:rPr lang="he-IL" sz="2000" kern="1200" dirty="0">
              <a:latin typeface="Tahoma" panose="020B0604030504040204" pitchFamily="34" charset="0"/>
              <a:ea typeface="Tahoma" panose="020B0604030504040204" pitchFamily="34" charset="0"/>
              <a:cs typeface="Tahoma" panose="020B0604030504040204" pitchFamily="34" charset="0"/>
            </a:rPr>
            <a:t>משחקי </a:t>
          </a:r>
          <a:r>
            <a:rPr lang="he-IL" sz="2000" kern="1200" dirty="0" err="1">
              <a:latin typeface="Tahoma" panose="020B0604030504040204" pitchFamily="34" charset="0"/>
              <a:ea typeface="Tahoma" panose="020B0604030504040204" pitchFamily="34" charset="0"/>
              <a:cs typeface="Tahoma" panose="020B0604030504040204" pitchFamily="34" charset="0"/>
            </a:rPr>
            <a:t>הארקייד</a:t>
          </a:r>
          <a:r>
            <a:rPr lang="he-IL" sz="2000" kern="1200" dirty="0">
              <a:latin typeface="Tahoma" panose="020B0604030504040204" pitchFamily="34" charset="0"/>
              <a:ea typeface="Tahoma" panose="020B0604030504040204" pitchFamily="34" charset="0"/>
              <a:cs typeface="Tahoma" panose="020B0604030504040204" pitchFamily="34" charset="0"/>
            </a:rPr>
            <a:t> ידועים כ"ממריצי אדרנלין" מידיים, בניגוד למשחקים </a:t>
          </a:r>
          <a:r>
            <a:rPr lang="he-IL" sz="2000" kern="1200" dirty="0" err="1">
              <a:latin typeface="Tahoma" panose="020B0604030504040204" pitchFamily="34" charset="0"/>
              <a:ea typeface="Tahoma" panose="020B0604030504040204" pitchFamily="34" charset="0"/>
              <a:cs typeface="Tahoma" panose="020B0604030504040204" pitchFamily="34" charset="0"/>
            </a:rPr>
            <a:t>עכשווים</a:t>
          </a:r>
          <a:r>
            <a:rPr lang="he-IL" sz="2000" kern="1200" dirty="0">
              <a:latin typeface="Tahoma" panose="020B0604030504040204" pitchFamily="34" charset="0"/>
              <a:ea typeface="Tahoma" panose="020B0604030504040204" pitchFamily="34" charset="0"/>
              <a:cs typeface="Tahoma" panose="020B0604030504040204" pitchFamily="34" charset="0"/>
            </a:rPr>
            <a:t> שהם יותר מורכבים מבחינת פרטים ועלילה.</a:t>
          </a:r>
          <a:endParaRPr lang="he" sz="2000" kern="1200" dirty="0">
            <a:latin typeface="Tahoma" panose="020B0604030504040204" pitchFamily="34" charset="0"/>
            <a:ea typeface="Tahoma" panose="020B0604030504040204" pitchFamily="34" charset="0"/>
            <a:cs typeface="Tahoma" panose="020B0604030504040204" pitchFamily="34" charset="0"/>
          </a:endParaRPr>
        </a:p>
      </dsp:txBody>
      <dsp:txXfrm>
        <a:off x="6337102" y="1610664"/>
        <a:ext cx="2671695" cy="2098891"/>
      </dsp:txXfrm>
    </dsp:sp>
    <dsp:sp modelId="{BCD8CDD9-0C56-4401-ADB1-8B48DAB2C96F}">
      <dsp:nvSpPr>
        <dsp:cNvPr id="0" name=""/>
        <dsp:cNvSpPr/>
      </dsp:nvSpPr>
      <dsp:spPr>
        <a:xfrm>
          <a:off x="4132102" y="118752"/>
          <a:ext cx="1372500" cy="13725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4CA7C4-FCA1-4127-B20A-2A5C031A3CF4}">
      <dsp:nvSpPr>
        <dsp:cNvPr id="0" name=""/>
        <dsp:cNvSpPr/>
      </dsp:nvSpPr>
      <dsp:spPr>
        <a:xfrm>
          <a:off x="4424602" y="411252"/>
          <a:ext cx="787500" cy="787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6FE37A-5DB0-4899-9FCB-0CE39BC185F8}">
      <dsp:nvSpPr>
        <dsp:cNvPr id="0" name=""/>
        <dsp:cNvSpPr/>
      </dsp:nvSpPr>
      <dsp:spPr>
        <a:xfrm>
          <a:off x="3693352" y="1918752"/>
          <a:ext cx="2250000" cy="16881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1" anchor="t" anchorCtr="0">
          <a:noAutofit/>
        </a:bodyPr>
        <a:lstStyle/>
        <a:p>
          <a:pPr marL="0" lvl="0" indent="0" algn="ctr" defTabSz="800100" rtl="1">
            <a:lnSpc>
              <a:spcPct val="100000"/>
            </a:lnSpc>
            <a:spcBef>
              <a:spcPct val="0"/>
            </a:spcBef>
            <a:spcAft>
              <a:spcPct val="35000"/>
            </a:spcAft>
            <a:buNone/>
            <a:defRPr cap="all"/>
          </a:pPr>
          <a:r>
            <a:rPr lang="he-IL" sz="1800" kern="1200" dirty="0">
              <a:latin typeface="Tahoma" panose="020B0604030504040204" pitchFamily="34" charset="0"/>
              <a:ea typeface="Tahoma" panose="020B0604030504040204" pitchFamily="34" charset="0"/>
              <a:cs typeface="Tahoma" panose="020B0604030504040204" pitchFamily="34" charset="0"/>
            </a:rPr>
            <a:t>משחקי </a:t>
          </a:r>
          <a:r>
            <a:rPr lang="he-IL" sz="1800" kern="1200" dirty="0" err="1">
              <a:latin typeface="Tahoma" panose="020B0604030504040204" pitchFamily="34" charset="0"/>
              <a:ea typeface="Tahoma" panose="020B0604030504040204" pitchFamily="34" charset="0"/>
              <a:cs typeface="Tahoma" panose="020B0604030504040204" pitchFamily="34" charset="0"/>
            </a:rPr>
            <a:t>הארקייד</a:t>
          </a:r>
          <a:r>
            <a:rPr lang="he-IL" sz="1800" kern="1200" dirty="0">
              <a:latin typeface="Tahoma" panose="020B0604030504040204" pitchFamily="34" charset="0"/>
              <a:ea typeface="Tahoma" panose="020B0604030504040204" pitchFamily="34" charset="0"/>
              <a:cs typeface="Tahoma" panose="020B0604030504040204" pitchFamily="34" charset="0"/>
            </a:rPr>
            <a:t> תפסו נתח שוק גבוה בעבר, ואף יוצאו למכונות משחק שונות אשר הופעלו </a:t>
          </a:r>
          <a:r>
            <a:rPr lang="he-IL" sz="1800" kern="1200" dirty="0" err="1">
              <a:latin typeface="Tahoma" panose="020B0604030504040204" pitchFamily="34" charset="0"/>
              <a:ea typeface="Tahoma" panose="020B0604030504040204" pitchFamily="34" charset="0"/>
              <a:cs typeface="Tahoma" panose="020B0604030504040204" pitchFamily="34" charset="0"/>
            </a:rPr>
            <a:t>עי"י</a:t>
          </a:r>
          <a:r>
            <a:rPr lang="he-IL" sz="1800" kern="1200" dirty="0">
              <a:latin typeface="Tahoma" panose="020B0604030504040204" pitchFamily="34" charset="0"/>
              <a:ea typeface="Tahoma" panose="020B0604030504040204" pitchFamily="34" charset="0"/>
              <a:cs typeface="Tahoma" panose="020B0604030504040204" pitchFamily="34" charset="0"/>
            </a:rPr>
            <a:t> אסימונים או מטבעות.</a:t>
          </a:r>
          <a:endParaRPr lang="he" sz="1800" kern="1200" dirty="0">
            <a:latin typeface="Tahoma" panose="020B0604030504040204" pitchFamily="34" charset="0"/>
            <a:ea typeface="Tahoma" panose="020B0604030504040204" pitchFamily="34" charset="0"/>
            <a:cs typeface="Tahoma" panose="020B0604030504040204" pitchFamily="34" charset="0"/>
          </a:endParaRPr>
        </a:p>
      </dsp:txBody>
      <dsp:txXfrm>
        <a:off x="3693352" y="1918752"/>
        <a:ext cx="2250000" cy="1688107"/>
      </dsp:txXfrm>
    </dsp:sp>
    <dsp:sp modelId="{FF93E135-77D6-48A0-8871-9BC93D705D06}">
      <dsp:nvSpPr>
        <dsp:cNvPr id="0" name=""/>
        <dsp:cNvSpPr/>
      </dsp:nvSpPr>
      <dsp:spPr>
        <a:xfrm>
          <a:off x="1488352" y="118752"/>
          <a:ext cx="1372500" cy="13725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509775-983E-4110-B989-EE2CD6514BE0}">
      <dsp:nvSpPr>
        <dsp:cNvPr id="0" name=""/>
        <dsp:cNvSpPr/>
      </dsp:nvSpPr>
      <dsp:spPr>
        <a:xfrm>
          <a:off x="1780852" y="411252"/>
          <a:ext cx="787500" cy="7875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EDC777-00B3-41D7-9AE1-23D741E941C3}">
      <dsp:nvSpPr>
        <dsp:cNvPr id="0" name=""/>
        <dsp:cNvSpPr/>
      </dsp:nvSpPr>
      <dsp:spPr>
        <a:xfrm>
          <a:off x="1049602" y="1918752"/>
          <a:ext cx="2250000" cy="16881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1" anchor="t" anchorCtr="0">
          <a:noAutofit/>
        </a:bodyPr>
        <a:lstStyle/>
        <a:p>
          <a:pPr marL="0" lvl="0" indent="0" algn="ctr" defTabSz="800100" rtl="1">
            <a:lnSpc>
              <a:spcPct val="100000"/>
            </a:lnSpc>
            <a:spcBef>
              <a:spcPct val="0"/>
            </a:spcBef>
            <a:spcAft>
              <a:spcPct val="35000"/>
            </a:spcAft>
            <a:buNone/>
            <a:defRPr cap="all"/>
          </a:pPr>
          <a:r>
            <a:rPr lang="he-IL" sz="1800" kern="1200" dirty="0">
              <a:latin typeface="Tahoma" panose="020B0604030504040204" pitchFamily="34" charset="0"/>
              <a:ea typeface="Tahoma" panose="020B0604030504040204" pitchFamily="34" charset="0"/>
              <a:cs typeface="Tahoma" panose="020B0604030504040204" pitchFamily="34" charset="0"/>
            </a:rPr>
            <a:t>השלבים הם לרוב קצרים, וכוללים משחקיות קלה, ברורה ונוחה.</a:t>
          </a:r>
          <a:endParaRPr lang="he" sz="1800" kern="1200" dirty="0">
            <a:latin typeface="Tahoma" panose="020B0604030504040204" pitchFamily="34" charset="0"/>
            <a:ea typeface="Tahoma" panose="020B0604030504040204" pitchFamily="34" charset="0"/>
            <a:cs typeface="Tahoma" panose="020B0604030504040204" pitchFamily="34" charset="0"/>
          </a:endParaRPr>
        </a:p>
      </dsp:txBody>
      <dsp:txXfrm>
        <a:off x="1049602" y="1918752"/>
        <a:ext cx="2250000" cy="1688107"/>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r" rtl="1">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flipH="1">
            <a:off x="3886200" y="0"/>
            <a:ext cx="2971800" cy="458788"/>
          </a:xfrm>
          <a:prstGeom prst="rect">
            <a:avLst/>
          </a:prstGeom>
        </p:spPr>
        <p:txBody>
          <a:bodyPr vert="horz" lIns="91440" tIns="45720" rIns="91440" bIns="45720" rtlCol="1"/>
          <a:lstStyle>
            <a:lvl1pPr algn="r" rtl="1">
              <a:defRPr sz="1200"/>
            </a:lvl1pPr>
          </a:lstStyle>
          <a:p>
            <a:pPr algn="r" rtl="1"/>
            <a:endParaRPr lang="en-US" dirty="0"/>
          </a:p>
        </p:txBody>
      </p:sp>
      <p:sp>
        <p:nvSpPr>
          <p:cNvPr id="3" name="מציין מיקום של תאריך 2"/>
          <p:cNvSpPr>
            <a:spLocks noGrp="1"/>
          </p:cNvSpPr>
          <p:nvPr>
            <p:ph type="dt" sz="quarter" idx="1"/>
          </p:nvPr>
        </p:nvSpPr>
        <p:spPr>
          <a:xfrm flipH="1">
            <a:off x="1587" y="0"/>
            <a:ext cx="2971800" cy="458788"/>
          </a:xfrm>
          <a:prstGeom prst="rect">
            <a:avLst/>
          </a:prstGeom>
        </p:spPr>
        <p:txBody>
          <a:bodyPr vert="horz" lIns="91440" tIns="45720" rIns="91440" bIns="45720" rtlCol="1"/>
          <a:lstStyle>
            <a:lvl1pPr algn="r" rtl="1">
              <a:defRPr sz="1200"/>
            </a:lvl1pPr>
          </a:lstStyle>
          <a:p>
            <a:pPr algn="l" rtl="1"/>
            <a:fld id="{A19057D7-29C8-4098-AA5A-D5B5080A0273}" type="datetime1">
              <a:rPr lang="he-IL" smtClean="0"/>
              <a:t>כ"ד שבט תשפ"ב</a:t>
            </a:fld>
            <a:endParaRPr lang="en-US" dirty="0"/>
          </a:p>
        </p:txBody>
      </p:sp>
      <p:sp>
        <p:nvSpPr>
          <p:cNvPr id="4" name="מציין מיקום של כותרת תחתונה 3"/>
          <p:cNvSpPr>
            <a:spLocks noGrp="1"/>
          </p:cNvSpPr>
          <p:nvPr>
            <p:ph type="ftr" sz="quarter" idx="2"/>
          </p:nvPr>
        </p:nvSpPr>
        <p:spPr>
          <a:xfrm flipH="1">
            <a:off x="3886200" y="8685213"/>
            <a:ext cx="2971800" cy="458787"/>
          </a:xfrm>
          <a:prstGeom prst="rect">
            <a:avLst/>
          </a:prstGeom>
        </p:spPr>
        <p:txBody>
          <a:bodyPr vert="horz" lIns="91440" tIns="45720" rIns="91440" bIns="45720" rtlCol="1" anchor="b"/>
          <a:lstStyle>
            <a:lvl1pPr algn="r" rtl="1">
              <a:defRPr sz="1200"/>
            </a:lvl1pPr>
          </a:lstStyle>
          <a:p>
            <a:pPr algn="r" rtl="1"/>
            <a:endParaRPr lang="en-US"/>
          </a:p>
        </p:txBody>
      </p:sp>
      <p:sp>
        <p:nvSpPr>
          <p:cNvPr id="5" name="מציין מיקום של מספר שקופית 4"/>
          <p:cNvSpPr>
            <a:spLocks noGrp="1"/>
          </p:cNvSpPr>
          <p:nvPr>
            <p:ph type="sldNum" sz="quarter" idx="3"/>
          </p:nvPr>
        </p:nvSpPr>
        <p:spPr>
          <a:xfrm flipH="1">
            <a:off x="1587" y="8685213"/>
            <a:ext cx="2971800" cy="458787"/>
          </a:xfrm>
          <a:prstGeom prst="rect">
            <a:avLst/>
          </a:prstGeom>
        </p:spPr>
        <p:txBody>
          <a:bodyPr vert="horz" lIns="91440" tIns="45720" rIns="91440" bIns="45720" rtlCol="1" anchor="b"/>
          <a:lstStyle>
            <a:lvl1pPr algn="r" rtl="1">
              <a:defRPr sz="1200"/>
            </a:lvl1pPr>
          </a:lstStyle>
          <a:p>
            <a:pPr algn="l" rtl="1"/>
            <a:fld id="{97ACF5E7-ACB0-497B-A8C6-F2E617B4631D}" type="slidenum">
              <a:rPr lang="en-US" smtClean="0"/>
              <a:pPr algn="l" rtl="1"/>
              <a:t>‹#›</a:t>
            </a:fld>
            <a:endParaRPr lang="en-US"/>
          </a:p>
        </p:txBody>
      </p:sp>
    </p:spTree>
    <p:extLst>
      <p:ext uri="{BB962C8B-B14F-4D97-AF65-F5344CB8AC3E}">
        <p14:creationId xmlns:p14="http://schemas.microsoft.com/office/powerpoint/2010/main" val="1938533960"/>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flipH="1">
            <a:off x="3886200" y="0"/>
            <a:ext cx="2971800" cy="458788"/>
          </a:xfrm>
          <a:prstGeom prst="rect">
            <a:avLst/>
          </a:prstGeom>
        </p:spPr>
        <p:txBody>
          <a:bodyPr vert="horz" lIns="91440" tIns="45720" rIns="91440" bIns="45720" rtlCol="1"/>
          <a:lstStyle>
            <a:lvl1pPr algn="r" rtl="1">
              <a:defRPr sz="1200"/>
            </a:lvl1pPr>
          </a:lstStyle>
          <a:p>
            <a:pPr rtl="1"/>
            <a:endParaRPr lang="en-US"/>
          </a:p>
        </p:txBody>
      </p:sp>
      <p:sp>
        <p:nvSpPr>
          <p:cNvPr id="3" name="מציין מיקום של תאריך 2"/>
          <p:cNvSpPr>
            <a:spLocks noGrp="1"/>
          </p:cNvSpPr>
          <p:nvPr>
            <p:ph type="dt" idx="1"/>
          </p:nvPr>
        </p:nvSpPr>
        <p:spPr>
          <a:xfrm flipH="1">
            <a:off x="1587" y="0"/>
            <a:ext cx="2971800" cy="458788"/>
          </a:xfrm>
          <a:prstGeom prst="rect">
            <a:avLst/>
          </a:prstGeom>
        </p:spPr>
        <p:txBody>
          <a:bodyPr vert="horz" lIns="91440" tIns="45720" rIns="91440" bIns="45720" rtlCol="1"/>
          <a:lstStyle>
            <a:lvl1pPr algn="r" rtl="1">
              <a:defRPr sz="1200"/>
            </a:lvl1pPr>
          </a:lstStyle>
          <a:p>
            <a:pPr rtl="1"/>
            <a:fld id="{487BAAEE-F7BD-4A16-8518-0FD93306B6A0}" type="datetime1">
              <a:rPr lang="he-IL" smtClean="0"/>
              <a:t>כ"ד שבט תשפ"ב</a:t>
            </a:fld>
            <a:endParaRPr lang="en-US"/>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pPr rtl="1"/>
            <a:endParaRPr lang="en-US"/>
          </a:p>
        </p:txBody>
      </p:sp>
      <p:sp>
        <p:nvSpPr>
          <p:cNvPr id="5" name="מציין מיקום של הערות 4"/>
          <p:cNvSpPr>
            <a:spLocks noGrp="1"/>
          </p:cNvSpPr>
          <p:nvPr>
            <p:ph type="body" sz="quarter" idx="3"/>
          </p:nvPr>
        </p:nvSpPr>
        <p:spPr>
          <a:xfrm flipH="1">
            <a:off x="685800" y="4400550"/>
            <a:ext cx="5486400" cy="3600450"/>
          </a:xfrm>
          <a:prstGeom prst="rect">
            <a:avLst/>
          </a:prstGeom>
        </p:spPr>
        <p:txBody>
          <a:bodyPr vert="horz" lIns="91440" tIns="45720" rIns="91440" bIns="45720" rtlCol="1"/>
          <a:lstStyle/>
          <a:p>
            <a:pPr lvl="0" rtl="1"/>
            <a:r>
              <a:rPr lang="he"/>
              <a:t>לחץ כדי לערוך סגנונות טקסט של תבנית בסיס</a:t>
            </a:r>
          </a:p>
          <a:p>
            <a:pPr lvl="1" rtl="1"/>
            <a:r>
              <a:rPr lang="he"/>
              <a:t>רמה שניה</a:t>
            </a:r>
          </a:p>
          <a:p>
            <a:pPr lvl="2" rtl="1"/>
            <a:r>
              <a:rPr lang="he"/>
              <a:t>רמה שלישית</a:t>
            </a:r>
          </a:p>
          <a:p>
            <a:pPr lvl="3" rtl="1"/>
            <a:r>
              <a:rPr lang="he"/>
              <a:t>רמה רביעית</a:t>
            </a:r>
          </a:p>
          <a:p>
            <a:pPr lvl="4" rtl="1"/>
            <a:r>
              <a:rPr lang="he"/>
              <a:t>רמה חמישית</a:t>
            </a:r>
          </a:p>
        </p:txBody>
      </p:sp>
      <p:sp>
        <p:nvSpPr>
          <p:cNvPr id="6" name="מציין מיקום של כותרת תחתונה 5"/>
          <p:cNvSpPr>
            <a:spLocks noGrp="1"/>
          </p:cNvSpPr>
          <p:nvPr>
            <p:ph type="ftr" sz="quarter" idx="4"/>
          </p:nvPr>
        </p:nvSpPr>
        <p:spPr>
          <a:xfrm flipH="1">
            <a:off x="3886200" y="8685213"/>
            <a:ext cx="2971800" cy="458787"/>
          </a:xfrm>
          <a:prstGeom prst="rect">
            <a:avLst/>
          </a:prstGeom>
        </p:spPr>
        <p:txBody>
          <a:bodyPr vert="horz" lIns="91440" tIns="45720" rIns="91440" bIns="45720" rtlCol="1" anchor="b"/>
          <a:lstStyle>
            <a:lvl1pPr algn="r" rtl="1">
              <a:defRPr sz="1200"/>
            </a:lvl1pPr>
          </a:lstStyle>
          <a:p>
            <a:pPr rtl="1"/>
            <a:endParaRPr lang="en-US"/>
          </a:p>
        </p:txBody>
      </p:sp>
      <p:sp>
        <p:nvSpPr>
          <p:cNvPr id="7" name="מציין מיקום של מספר שקופית 6"/>
          <p:cNvSpPr>
            <a:spLocks noGrp="1"/>
          </p:cNvSpPr>
          <p:nvPr>
            <p:ph type="sldNum" sz="quarter" idx="5"/>
          </p:nvPr>
        </p:nvSpPr>
        <p:spPr>
          <a:xfrm flipH="1">
            <a:off x="1587" y="8685213"/>
            <a:ext cx="2971800" cy="458787"/>
          </a:xfrm>
          <a:prstGeom prst="rect">
            <a:avLst/>
          </a:prstGeom>
        </p:spPr>
        <p:txBody>
          <a:bodyPr vert="horz" lIns="91440" tIns="45720" rIns="91440" bIns="45720" rtlCol="1" anchor="b"/>
          <a:lstStyle>
            <a:lvl1pPr algn="r" rtl="1">
              <a:defRPr sz="1200"/>
            </a:lvl1pPr>
          </a:lstStyle>
          <a:p>
            <a:pPr rtl="1"/>
            <a:fld id="{37A705E3-E620-489D-9973-6221209A4B3B}" type="slidenum">
              <a:rPr lang="en-US" smtClean="0"/>
              <a:pPr/>
              <a:t>‹#›</a:t>
            </a:fld>
            <a:endParaRPr lang="en-US"/>
          </a:p>
        </p:txBody>
      </p:sp>
    </p:spTree>
    <p:extLst>
      <p:ext uri="{BB962C8B-B14F-4D97-AF65-F5344CB8AC3E}">
        <p14:creationId xmlns:p14="http://schemas.microsoft.com/office/powerpoint/2010/main" val="3889581830"/>
      </p:ext>
    </p:extLst>
  </p:cSld>
  <p:clrMap bg1="lt1" tx1="dk1" bg2="lt2" tx2="dk2" accent1="accent1" accent2="accent2" accent3="accent3" accent4="accent4" accent5="accent5" accent6="accent6" hlink="hlink" folHlink="folHlink"/>
  <p:hf hdr="0" ftr="0"/>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5534C2EF-8A97-4DAF-B099-E567883644D6}" type="slidenum">
              <a:rPr kumimoji="0" lang="he-IL" sz="1200" b="0" i="0" u="none" strike="noStrike" kern="1200" cap="none" spc="0" normalizeH="0" baseline="0" noProof="0" smtClean="0">
                <a:ln>
                  <a:noFill/>
                </a:ln>
                <a:solidFill>
                  <a:srgbClr val="404040"/>
                </a:solidFill>
                <a:effectLst/>
                <a:uLnTx/>
                <a:uFillTx/>
                <a:latin typeface="Tahoma" panose="020B0604030504040204" pitchFamily="34" charset="0"/>
                <a:ea typeface="Tahoma" panose="020B0604030504040204" pitchFamily="34" charset="0"/>
                <a:cs typeface="Tahoma" panose="020B060403050404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a:t>
            </a:fld>
            <a:endParaRPr kumimoji="0" lang="he-IL" sz="1200" b="0" i="0" u="none" strike="noStrike" kern="1200" cap="none" spc="0" normalizeH="0" baseline="0" noProof="0" dirty="0">
              <a:ln>
                <a:noFill/>
              </a:ln>
              <a:solidFill>
                <a:srgbClr val="404040"/>
              </a:solidFill>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31674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spTree>
      <p:nvGrpSpPr>
        <p:cNvPr id="1" name=""/>
        <p:cNvGrpSpPr/>
        <p:nvPr/>
      </p:nvGrpSpPr>
      <p:grpSpPr>
        <a:xfrm>
          <a:off x="0" y="0"/>
          <a:ext cx="0" cy="0"/>
          <a:chOff x="0" y="0"/>
          <a:chExt cx="0" cy="0"/>
        </a:xfrm>
      </p:grpSpPr>
      <p:sp>
        <p:nvSpPr>
          <p:cNvPr id="5" name="מלבן 4">
            <a:extLst>
              <a:ext uri="{FF2B5EF4-FFF2-40B4-BE49-F238E27FC236}">
                <a16:creationId xmlns:a16="http://schemas.microsoft.com/office/drawing/2014/main" id="{904DB13E-F722-4ED6-BB00-556651E95281}"/>
              </a:ext>
            </a:extLst>
          </p:cNvPr>
          <p:cNvSpPr/>
          <p:nvPr/>
        </p:nvSpPr>
        <p:spPr>
          <a:xfrm flipH="1">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en-US"/>
          </a:p>
        </p:txBody>
      </p:sp>
      <p:sp useBgFill="1">
        <p:nvSpPr>
          <p:cNvPr id="10" name="מלבן 9"/>
          <p:cNvSpPr/>
          <p:nvPr/>
        </p:nvSpPr>
        <p:spPr>
          <a:xfrm flipH="1">
            <a:off x="1307868"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txBody>
          <a:bodyPr rtlCol="1"/>
          <a:lstStyle/>
          <a:p>
            <a:pPr algn="r" rtl="1"/>
            <a:endParaRPr lang="en-US"/>
          </a:p>
        </p:txBody>
      </p:sp>
      <p:sp>
        <p:nvSpPr>
          <p:cNvPr id="11" name="מלבן 10"/>
          <p:cNvSpPr/>
          <p:nvPr/>
        </p:nvSpPr>
        <p:spPr>
          <a:xfrm flipH="1">
            <a:off x="1447799" y="1411615"/>
            <a:ext cx="9296400" cy="4034770"/>
          </a:xfrm>
          <a:prstGeom prst="rect">
            <a:avLst/>
          </a:prstGeom>
          <a:noFill/>
          <a:ln w="6350" cap="sq" cmpd="sng" algn="ctr">
            <a:solidFill>
              <a:schemeClr val="tx1">
                <a:lumMod val="75000"/>
                <a:lumOff val="25000"/>
              </a:schemeClr>
            </a:solidFill>
            <a:prstDash val="solid"/>
            <a:miter lim="800000"/>
          </a:ln>
          <a:effectLst/>
        </p:spPr>
        <p:txBody>
          <a:bodyPr rtlCol="1"/>
          <a:lstStyle/>
          <a:p>
            <a:pPr algn="r" rtl="1"/>
            <a:endParaRPr lang="en-US"/>
          </a:p>
        </p:txBody>
      </p:sp>
      <p:sp>
        <p:nvSpPr>
          <p:cNvPr id="15" name="מלבן 14"/>
          <p:cNvSpPr/>
          <p:nvPr/>
        </p:nvSpPr>
        <p:spPr>
          <a:xfrm flipH="1">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p>
        </p:txBody>
      </p:sp>
      <p:grpSp>
        <p:nvGrpSpPr>
          <p:cNvPr id="7" name="קבוצה 6">
            <a:extLst>
              <a:ext uri="{FF2B5EF4-FFF2-40B4-BE49-F238E27FC236}">
                <a16:creationId xmlns:a16="http://schemas.microsoft.com/office/drawing/2014/main" id="{E26428D7-C6F3-473D-A360-A3F5C3E8728C}"/>
              </a:ext>
            </a:extLst>
          </p:cNvPr>
          <p:cNvGrpSpPr/>
          <p:nvPr/>
        </p:nvGrpSpPr>
        <p:grpSpPr>
          <a:xfrm flipH="1">
            <a:off x="5250180" y="1267730"/>
            <a:ext cx="1691640" cy="615934"/>
            <a:chOff x="5250180" y="1267730"/>
            <a:chExt cx="1691640" cy="615934"/>
          </a:xfrm>
        </p:grpSpPr>
        <p:cxnSp>
          <p:nvCxnSpPr>
            <p:cNvPr id="17" name="מחבר ישר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מחבר ישר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מחבר ישר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כותרת 1"/>
          <p:cNvSpPr>
            <a:spLocks noGrp="1"/>
          </p:cNvSpPr>
          <p:nvPr>
            <p:ph type="ctrTitle"/>
          </p:nvPr>
        </p:nvSpPr>
        <p:spPr>
          <a:xfrm flipH="1">
            <a:off x="1629101" y="2244830"/>
            <a:ext cx="8933796" cy="2437232"/>
          </a:xfrm>
        </p:spPr>
        <p:txBody>
          <a:bodyPr tIns="45720" bIns="45720" rtlCol="1" anchor="ctr">
            <a:normAutofit/>
          </a:bodyPr>
          <a:lstStyle>
            <a:lvl1pPr algn="ctr" rtl="1">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pPr rtl="1"/>
            <a:r>
              <a:rPr lang="he-IL"/>
              <a:t>לחץ כדי לערוך סגנון כותרת של תבנית בסיס</a:t>
            </a:r>
            <a:endParaRPr lang="en-US" dirty="0"/>
          </a:p>
        </p:txBody>
      </p:sp>
      <p:sp>
        <p:nvSpPr>
          <p:cNvPr id="3" name="כותרת משנה 2"/>
          <p:cNvSpPr>
            <a:spLocks noGrp="1"/>
          </p:cNvSpPr>
          <p:nvPr>
            <p:ph type="subTitle" idx="1"/>
          </p:nvPr>
        </p:nvSpPr>
        <p:spPr>
          <a:xfrm flipH="1">
            <a:off x="1626053" y="4682062"/>
            <a:ext cx="8936846" cy="457201"/>
          </a:xfrm>
        </p:spPr>
        <p:txBody>
          <a:bodyPr rtlCol="1">
            <a:normAutofit/>
          </a:bodyPr>
          <a:lstStyle>
            <a:lvl1pPr marL="0" indent="0" algn="ctr" rtl="1">
              <a:spcBef>
                <a:spcPts val="0"/>
              </a:spcBef>
              <a:buNone/>
              <a:defRPr sz="1800" spc="80" baseline="0">
                <a:solidFill>
                  <a:schemeClr val="tx1">
                    <a:lumMod val="95000"/>
                    <a:lumOff val="5000"/>
                  </a:schemeClr>
                </a:solidFill>
              </a:defRPr>
            </a:lvl1pPr>
            <a:lvl2pPr marL="457200" indent="0" algn="ctr" rtl="1">
              <a:buNone/>
              <a:defRPr sz="1600"/>
            </a:lvl2pPr>
            <a:lvl3pPr marL="914400" indent="0" algn="ctr" rtl="1">
              <a:buNone/>
              <a:defRPr sz="1600"/>
            </a:lvl3pPr>
            <a:lvl4pPr marL="1371600" indent="0" algn="ctr" rtl="1">
              <a:buNone/>
              <a:defRPr sz="1600"/>
            </a:lvl4pPr>
            <a:lvl5pPr marL="1828800" indent="0" algn="ctr" rtl="1">
              <a:buNone/>
              <a:defRPr sz="1600"/>
            </a:lvl5pPr>
            <a:lvl6pPr marL="2286000" indent="0" algn="ctr" rtl="1">
              <a:buNone/>
              <a:defRPr sz="1600"/>
            </a:lvl6pPr>
            <a:lvl7pPr marL="2743200" indent="0" algn="ctr" rtl="1">
              <a:buNone/>
              <a:defRPr sz="1600"/>
            </a:lvl7pPr>
            <a:lvl8pPr marL="3200400" indent="0" algn="ctr" rtl="1">
              <a:buNone/>
              <a:defRPr sz="1600"/>
            </a:lvl8pPr>
            <a:lvl9pPr marL="3657600" indent="0" algn="ctr" rtl="1">
              <a:buNone/>
              <a:defRPr sz="1600"/>
            </a:lvl9pPr>
          </a:lstStyle>
          <a:p>
            <a:pPr rtl="1"/>
            <a:r>
              <a:rPr lang="he-IL"/>
              <a:t>לחץ כדי לערוך סגנון כותרת משנה של תבנית בסיס</a:t>
            </a:r>
            <a:endParaRPr lang="en-US" dirty="0"/>
          </a:p>
        </p:txBody>
      </p:sp>
      <p:sp>
        <p:nvSpPr>
          <p:cNvPr id="20" name="מציין מיקום של תאריך 19"/>
          <p:cNvSpPr>
            <a:spLocks noGrp="1"/>
          </p:cNvSpPr>
          <p:nvPr>
            <p:ph type="dt" sz="half" idx="10"/>
          </p:nvPr>
        </p:nvSpPr>
        <p:spPr>
          <a:xfrm flipH="1">
            <a:off x="5318760" y="1341256"/>
            <a:ext cx="1554480" cy="485546"/>
          </a:xfrm>
        </p:spPr>
        <p:txBody>
          <a:bodyPr rtlCol="1"/>
          <a:lstStyle>
            <a:lvl1pPr algn="ctr" rtl="1">
              <a:defRPr sz="1300" spc="0" baseline="0">
                <a:solidFill>
                  <a:srgbClr val="FFFFFF"/>
                </a:solidFill>
                <a:latin typeface="+mn-lt"/>
              </a:defRPr>
            </a:lvl1pPr>
          </a:lstStyle>
          <a:p>
            <a:pPr rtl="1"/>
            <a:fld id="{BF7160C1-15A3-436B-BE8D-A4D9E0EAAE91}" type="datetime1">
              <a:rPr lang="he-IL" smtClean="0"/>
              <a:t>כ"ד שבט תשפ"ב</a:t>
            </a:fld>
            <a:endParaRPr lang="en-US" dirty="0"/>
          </a:p>
        </p:txBody>
      </p:sp>
      <p:sp>
        <p:nvSpPr>
          <p:cNvPr id="21" name="מציין מיקום של כותרת תחתונה 20"/>
          <p:cNvSpPr>
            <a:spLocks noGrp="1"/>
          </p:cNvSpPr>
          <p:nvPr>
            <p:ph type="ftr" sz="quarter" idx="11"/>
          </p:nvPr>
        </p:nvSpPr>
        <p:spPr>
          <a:xfrm flipH="1">
            <a:off x="4832605" y="5177408"/>
            <a:ext cx="5730295" cy="228600"/>
          </a:xfrm>
        </p:spPr>
        <p:txBody>
          <a:bodyPr rtlCol="1"/>
          <a:lstStyle>
            <a:lvl1pPr algn="r" rtl="1">
              <a:defRPr>
                <a:solidFill>
                  <a:schemeClr val="tx1">
                    <a:lumMod val="85000"/>
                    <a:lumOff val="15000"/>
                  </a:schemeClr>
                </a:solidFill>
              </a:defRPr>
            </a:lvl1pPr>
          </a:lstStyle>
          <a:p>
            <a:pPr rtl="1"/>
            <a:endParaRPr lang="en-US" dirty="0"/>
          </a:p>
        </p:txBody>
      </p:sp>
      <p:sp>
        <p:nvSpPr>
          <p:cNvPr id="22" name="מציין מיקום של מספר שקופית 21"/>
          <p:cNvSpPr>
            <a:spLocks noGrp="1"/>
          </p:cNvSpPr>
          <p:nvPr>
            <p:ph type="sldNum" sz="quarter" idx="12"/>
          </p:nvPr>
        </p:nvSpPr>
        <p:spPr>
          <a:xfrm flipH="1">
            <a:off x="1629100" y="5177408"/>
            <a:ext cx="1955980" cy="228600"/>
          </a:xfrm>
        </p:spPr>
        <p:txBody>
          <a:bodyPr rtlCol="1"/>
          <a:lstStyle>
            <a:lvl1pPr algn="r" rtl="1">
              <a:defRPr>
                <a:solidFill>
                  <a:schemeClr val="tx1">
                    <a:lumMod val="85000"/>
                    <a:lumOff val="15000"/>
                  </a:schemeClr>
                </a:solidFill>
              </a:defRPr>
            </a:lvl1pPr>
          </a:lstStyle>
          <a:p>
            <a:pPr rtl="1"/>
            <a:fld id="{34B7E4EF-A1BD-40F4-AB7B-04F084DD991D}" type="slidenum">
              <a:rPr lang="en-US" smtClean="0"/>
              <a:pPr/>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a:xfrm flipH="1">
            <a:off x="1066800" y="642594"/>
            <a:ext cx="10058400" cy="1371600"/>
          </a:xfrm>
        </p:spPr>
        <p:txBody>
          <a:bodyPr rtlCol="1"/>
          <a:lstStyle>
            <a:lvl1pPr algn="r" rtl="1">
              <a:defRPr/>
            </a:lvl1pPr>
          </a:lstStyle>
          <a:p>
            <a:pPr rtl="1"/>
            <a:r>
              <a:rPr lang="he-IL"/>
              <a:t>לחץ כדי לערוך סגנון כותרת של תבנית בסיס</a:t>
            </a:r>
            <a:endParaRPr lang="en-US" dirty="0"/>
          </a:p>
        </p:txBody>
      </p:sp>
      <p:sp>
        <p:nvSpPr>
          <p:cNvPr id="3" name="מציין מיקום טקסט אנכי 2"/>
          <p:cNvSpPr>
            <a:spLocks noGrp="1"/>
          </p:cNvSpPr>
          <p:nvPr>
            <p:ph type="body" orient="vert" idx="1"/>
          </p:nvPr>
        </p:nvSpPr>
        <p:spPr>
          <a:xfrm rot="10800000" flipH="1">
            <a:off x="1066800" y="2103120"/>
            <a:ext cx="10058400" cy="3849624"/>
          </a:xfrm>
        </p:spPr>
        <p:txBody>
          <a:bodyPr vert="eaVert" rtlCol="1"/>
          <a:lstStyle>
            <a:lvl1pPr algn="r" rtl="1">
              <a:defRPr/>
            </a:lvl1pPr>
            <a:lvl2pPr algn="r" rtl="1">
              <a:defRPr/>
            </a:lvl2pPr>
            <a:lvl3pPr algn="r" rtl="1">
              <a:defRPr/>
            </a:lvl3pPr>
            <a:lvl4pPr algn="r" rtl="1">
              <a:defRPr/>
            </a:lvl4pPr>
            <a:lvl5pPr algn="r" rtl="1">
              <a:defRPr/>
            </a:lvl5pPr>
          </a:lstStyle>
          <a:p>
            <a:pPr lvl="0" rtl="1"/>
            <a:r>
              <a:rPr lang="he-IL"/>
              <a:t>לחץ כדי לערוך סגנונות טקסט של תבנית בסיס</a:t>
            </a:r>
          </a:p>
          <a:p>
            <a:pPr lvl="1" rtl="1"/>
            <a:r>
              <a:rPr lang="he-IL"/>
              <a:t>רמה שנייה</a:t>
            </a:r>
          </a:p>
          <a:p>
            <a:pPr lvl="2" rtl="1"/>
            <a:r>
              <a:rPr lang="he-IL"/>
              <a:t>רמה שלישית</a:t>
            </a:r>
          </a:p>
          <a:p>
            <a:pPr lvl="3" rtl="1"/>
            <a:r>
              <a:rPr lang="he-IL"/>
              <a:t>רמה רביעית</a:t>
            </a:r>
          </a:p>
          <a:p>
            <a:pPr lvl="4" rtl="1"/>
            <a:r>
              <a:rPr lang="he-IL"/>
              <a:t>רמה חמישית</a:t>
            </a:r>
            <a:endParaRPr lang="en-US" dirty="0"/>
          </a:p>
        </p:txBody>
      </p:sp>
      <p:sp>
        <p:nvSpPr>
          <p:cNvPr id="4" name="מציין מיקום של תאריך 3"/>
          <p:cNvSpPr>
            <a:spLocks noGrp="1"/>
          </p:cNvSpPr>
          <p:nvPr>
            <p:ph type="dt" sz="half" idx="10"/>
          </p:nvPr>
        </p:nvSpPr>
        <p:spPr>
          <a:xfrm flipH="1">
            <a:off x="2042161" y="6035040"/>
            <a:ext cx="2893045" cy="365760"/>
          </a:xfrm>
        </p:spPr>
        <p:txBody>
          <a:bodyPr rtlCol="1"/>
          <a:lstStyle>
            <a:lvl1pPr algn="r" rtl="1">
              <a:defRPr/>
            </a:lvl1pPr>
          </a:lstStyle>
          <a:p>
            <a:pPr rtl="1"/>
            <a:fld id="{9E18CD11-5483-4186-9C9D-D99E7FE92433}" type="datetime1">
              <a:rPr lang="he-IL" smtClean="0"/>
              <a:t>כ"ד שבט תשפ"ב</a:t>
            </a:fld>
            <a:endParaRPr lang="en-US"/>
          </a:p>
        </p:txBody>
      </p:sp>
      <p:sp>
        <p:nvSpPr>
          <p:cNvPr id="5" name="מציין מיקום של כותרת תחתונה 4"/>
          <p:cNvSpPr>
            <a:spLocks noGrp="1"/>
          </p:cNvSpPr>
          <p:nvPr>
            <p:ph type="ftr" sz="quarter" idx="11"/>
          </p:nvPr>
        </p:nvSpPr>
        <p:spPr>
          <a:xfrm flipH="1">
            <a:off x="5308600" y="6035040"/>
            <a:ext cx="5816600" cy="365760"/>
          </a:xfrm>
        </p:spPr>
        <p:txBody>
          <a:bodyPr rtlCol="1"/>
          <a:lstStyle>
            <a:lvl1pPr algn="r" rtl="1">
              <a:defRPr/>
            </a:lvl1pPr>
          </a:lstStyle>
          <a:p>
            <a:pPr rtl="1"/>
            <a:endParaRPr lang="en-US"/>
          </a:p>
        </p:txBody>
      </p:sp>
      <p:sp>
        <p:nvSpPr>
          <p:cNvPr id="6" name="מציין מיקום של מספר שקופית 5"/>
          <p:cNvSpPr>
            <a:spLocks noGrp="1"/>
          </p:cNvSpPr>
          <p:nvPr>
            <p:ph type="sldNum" sz="quarter" idx="12"/>
          </p:nvPr>
        </p:nvSpPr>
        <p:spPr>
          <a:xfrm flipH="1">
            <a:off x="1066800" y="6035040"/>
            <a:ext cx="838200" cy="365760"/>
          </a:xfrm>
        </p:spPr>
        <p:txBody>
          <a:bodyPr rtlCol="1"/>
          <a:lstStyle>
            <a:lvl1pPr algn="r" rtl="1">
              <a:defRPr/>
            </a:lvl1pPr>
          </a:lstStyle>
          <a:p>
            <a:pPr rtl="1"/>
            <a:fld id="{34B7E4EF-A1BD-40F4-AB7B-04F084DD991D}" type="slidenum">
              <a:rPr lang="en-US" smtClean="0"/>
              <a:pPr/>
              <a:t>‹#›</a:t>
            </a:fld>
            <a:endParaRPr lang="en-US"/>
          </a:p>
        </p:txBody>
      </p:sp>
    </p:spTree>
    <p:extLst>
      <p:ext uri="{BB962C8B-B14F-4D97-AF65-F5344CB8AC3E}">
        <p14:creationId xmlns:p14="http://schemas.microsoft.com/office/powerpoint/2010/main" val="402332990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1583436" y="3143250"/>
            <a:ext cx="4270248" cy="2596776"/>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7" name="Date Placeholder 6"/>
          <p:cNvSpPr>
            <a:spLocks noGrp="1"/>
          </p:cNvSpPr>
          <p:nvPr>
            <p:ph type="dt" sz="half" idx="10"/>
          </p:nvPr>
        </p:nvSpPr>
        <p:spPr/>
        <p:txBody>
          <a:bodyPr/>
          <a:lstStyle/>
          <a:p>
            <a:fld id="{4F7D4976-E339-4826-83B7-FBD03F55ECF8}" type="datetimeFigureOut">
              <a:rPr lang="en-US" dirty="0"/>
              <a:t>1/30/2022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413749374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76311998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1/30/2022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223376879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9" name="Date Placeholder 8"/>
          <p:cNvSpPr>
            <a:spLocks noGrp="1"/>
          </p:cNvSpPr>
          <p:nvPr>
            <p:ph type="dt" sz="half" idx="10"/>
          </p:nvPr>
        </p:nvSpPr>
        <p:spPr/>
        <p:txBody>
          <a:bodyPr/>
          <a:lstStyle/>
          <a:p>
            <a:fld id="{D1BE4249-C0D0-4B06-8692-E8BB871AF643}" type="datetimeFigureOut">
              <a:rPr lang="en-US" dirty="0"/>
              <a:t>1/30/2022</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199966917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1/30/2022</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140472081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73244678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4142058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rot="10800000" flipH="1">
            <a:off x="838200" y="762000"/>
            <a:ext cx="2362200" cy="5257800"/>
          </a:xfrm>
        </p:spPr>
        <p:txBody>
          <a:bodyPr vert="eaVert" rtlCol="1"/>
          <a:lstStyle>
            <a:lvl1pPr algn="r" rtl="1">
              <a:defRPr/>
            </a:lvl1pPr>
          </a:lstStyle>
          <a:p>
            <a:pPr rtl="1"/>
            <a:r>
              <a:rPr lang="he-IL"/>
              <a:t>לחץ כדי לערוך סגנון כותרת של תבנית בסיס</a:t>
            </a:r>
            <a:endParaRPr lang="en-US" dirty="0"/>
          </a:p>
        </p:txBody>
      </p:sp>
      <p:sp>
        <p:nvSpPr>
          <p:cNvPr id="3" name="מציין מיקום טקסט אנכי 2"/>
          <p:cNvSpPr>
            <a:spLocks noGrp="1"/>
          </p:cNvSpPr>
          <p:nvPr>
            <p:ph type="body" orient="vert" idx="1"/>
          </p:nvPr>
        </p:nvSpPr>
        <p:spPr>
          <a:xfrm rot="10800000" flipH="1">
            <a:off x="3276600" y="762000"/>
            <a:ext cx="8077200" cy="5257800"/>
          </a:xfrm>
        </p:spPr>
        <p:txBody>
          <a:bodyPr vert="eaVert" rtlCol="1"/>
          <a:lstStyle>
            <a:lvl1pPr algn="r" rtl="1">
              <a:defRPr/>
            </a:lvl1pPr>
            <a:lvl2pPr algn="r" rtl="1">
              <a:defRPr/>
            </a:lvl2pPr>
            <a:lvl3pPr algn="r" rtl="1">
              <a:defRPr/>
            </a:lvl3pPr>
            <a:lvl4pPr algn="r" rtl="1">
              <a:defRPr/>
            </a:lvl4pPr>
            <a:lvl5pPr algn="r" rtl="1">
              <a:defRPr/>
            </a:lvl5pPr>
          </a:lstStyle>
          <a:p>
            <a:pPr lvl="0" rtl="1"/>
            <a:r>
              <a:rPr lang="he-IL"/>
              <a:t>לחץ כדי לערוך סגנונות טקסט של תבנית בסיס</a:t>
            </a:r>
          </a:p>
          <a:p>
            <a:pPr lvl="1" rtl="1"/>
            <a:r>
              <a:rPr lang="he-IL"/>
              <a:t>רמה שנייה</a:t>
            </a:r>
          </a:p>
          <a:p>
            <a:pPr lvl="2" rtl="1"/>
            <a:r>
              <a:rPr lang="he-IL"/>
              <a:t>רמה שלישית</a:t>
            </a:r>
          </a:p>
          <a:p>
            <a:pPr lvl="3" rtl="1"/>
            <a:r>
              <a:rPr lang="he-IL"/>
              <a:t>רמה רביעית</a:t>
            </a:r>
          </a:p>
          <a:p>
            <a:pPr lvl="4" rtl="1"/>
            <a:r>
              <a:rPr lang="he-IL"/>
              <a:t>רמה חמישית</a:t>
            </a:r>
            <a:endParaRPr lang="en-US" dirty="0"/>
          </a:p>
        </p:txBody>
      </p:sp>
      <p:sp>
        <p:nvSpPr>
          <p:cNvPr id="4" name="מציין מיקום של תאריך 3"/>
          <p:cNvSpPr>
            <a:spLocks noGrp="1"/>
          </p:cNvSpPr>
          <p:nvPr>
            <p:ph type="dt" sz="half" idx="10"/>
          </p:nvPr>
        </p:nvSpPr>
        <p:spPr>
          <a:xfrm flipH="1">
            <a:off x="2042161" y="6035040"/>
            <a:ext cx="2893045" cy="365760"/>
          </a:xfrm>
        </p:spPr>
        <p:txBody>
          <a:bodyPr rtlCol="1"/>
          <a:lstStyle>
            <a:lvl1pPr algn="r" rtl="1">
              <a:defRPr/>
            </a:lvl1pPr>
          </a:lstStyle>
          <a:p>
            <a:pPr rtl="1"/>
            <a:fld id="{8128C7A3-6078-4E1D-A45D-7F8EB763EDD3}" type="datetime1">
              <a:rPr lang="he-IL" smtClean="0"/>
              <a:t>כ"ד שבט תשפ"ב</a:t>
            </a:fld>
            <a:endParaRPr lang="en-US"/>
          </a:p>
        </p:txBody>
      </p:sp>
      <p:sp>
        <p:nvSpPr>
          <p:cNvPr id="5" name="מציין מיקום של כותרת תחתונה 4"/>
          <p:cNvSpPr>
            <a:spLocks noGrp="1"/>
          </p:cNvSpPr>
          <p:nvPr>
            <p:ph type="ftr" sz="quarter" idx="11"/>
          </p:nvPr>
        </p:nvSpPr>
        <p:spPr>
          <a:xfrm flipH="1">
            <a:off x="5308600" y="6035040"/>
            <a:ext cx="5816600" cy="365760"/>
          </a:xfrm>
        </p:spPr>
        <p:txBody>
          <a:bodyPr rtlCol="1"/>
          <a:lstStyle>
            <a:lvl1pPr algn="r" rtl="1">
              <a:defRPr/>
            </a:lvl1pPr>
          </a:lstStyle>
          <a:p>
            <a:pPr rtl="1"/>
            <a:endParaRPr lang="en-US"/>
          </a:p>
        </p:txBody>
      </p:sp>
      <p:sp>
        <p:nvSpPr>
          <p:cNvPr id="6" name="מציין מיקום של מספר שקופית 5"/>
          <p:cNvSpPr>
            <a:spLocks noGrp="1"/>
          </p:cNvSpPr>
          <p:nvPr>
            <p:ph type="sldNum" sz="quarter" idx="12"/>
          </p:nvPr>
        </p:nvSpPr>
        <p:spPr>
          <a:xfrm flipH="1">
            <a:off x="1066800" y="6035040"/>
            <a:ext cx="838200" cy="365760"/>
          </a:xfrm>
        </p:spPr>
        <p:txBody>
          <a:bodyPr rtlCol="1"/>
          <a:lstStyle>
            <a:lvl1pPr algn="r" rtl="1">
              <a:defRPr/>
            </a:lvl1pPr>
          </a:lstStyle>
          <a:p>
            <a:pPr rtl="1"/>
            <a:fld id="{34B7E4EF-A1BD-40F4-AB7B-04F084DD991D}" type="slidenum">
              <a:rPr lang="en-US" smtClean="0"/>
              <a:pPr/>
              <a:t>‹#›</a:t>
            </a:fld>
            <a:endParaRPr lang="en-US"/>
          </a:p>
        </p:txBody>
      </p:sp>
    </p:spTree>
    <p:extLst>
      <p:ext uri="{BB962C8B-B14F-4D97-AF65-F5344CB8AC3E}">
        <p14:creationId xmlns:p14="http://schemas.microsoft.com/office/powerpoint/2010/main" val="15100734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r>
              <a:rPr lang="he-IL"/>
              <a:t>כ"ד שבט תשפ"ב</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850904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r>
              <a:rPr lang="he-IL"/>
              <a:t>כ"ד שבט תשפ"ב</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204002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r>
              <a:rPr lang="he-IL"/>
              <a:t>כ"ד שבט תשפ"ב</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174831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r>
              <a:rPr lang="he-IL"/>
              <a:t>כ"ד שבט תשפ"ב</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654433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r>
              <a:rPr lang="he-IL"/>
              <a:t>כ"ד שבט תשפ"ב</a:t>
            </a:r>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959695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r>
              <a:rPr lang="he-IL"/>
              <a:t>כ"ד שבט תשפ"ב</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455788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he-IL"/>
              <a:t>כ"ד שבט תשפ"ב</a:t>
            </a:r>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137519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r>
              <a:rPr lang="he-IL"/>
              <a:t>כ"ד שבט תשפ"ב</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54725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a:xfrm flipH="1">
            <a:off x="1066800" y="642594"/>
            <a:ext cx="10058400" cy="1371600"/>
          </a:xfrm>
        </p:spPr>
        <p:txBody>
          <a:bodyPr rtlCol="1"/>
          <a:lstStyle>
            <a:lvl1pPr algn="r" rtl="1">
              <a:defRPr/>
            </a:lvl1pPr>
          </a:lstStyle>
          <a:p>
            <a:pPr rtl="1"/>
            <a:r>
              <a:rPr lang="he-IL"/>
              <a:t>לחץ כדי לערוך סגנון כותרת של תבנית בסיס</a:t>
            </a:r>
            <a:endParaRPr lang="en-US" dirty="0"/>
          </a:p>
        </p:txBody>
      </p:sp>
      <p:sp>
        <p:nvSpPr>
          <p:cNvPr id="3" name="מציין מיקום תוכן 2"/>
          <p:cNvSpPr>
            <a:spLocks noGrp="1"/>
          </p:cNvSpPr>
          <p:nvPr>
            <p:ph idx="1"/>
          </p:nvPr>
        </p:nvSpPr>
        <p:spPr>
          <a:xfrm flipH="1">
            <a:off x="1066800" y="2103120"/>
            <a:ext cx="10058400" cy="3849624"/>
          </a:xfrm>
        </p:spPr>
        <p:txBody>
          <a:bodyPr rtlCol="1"/>
          <a:lstStyle>
            <a:lvl1pPr algn="r" rtl="1">
              <a:defRPr/>
            </a:lvl1pPr>
            <a:lvl2pPr algn="r" rtl="1">
              <a:defRPr/>
            </a:lvl2pPr>
            <a:lvl3pPr algn="r" rtl="1">
              <a:defRPr/>
            </a:lvl3pPr>
            <a:lvl4pPr algn="r" rtl="1">
              <a:defRPr/>
            </a:lvl4pPr>
            <a:lvl5pPr algn="r" rtl="1">
              <a:defRPr/>
            </a:lvl5pPr>
          </a:lstStyle>
          <a:p>
            <a:pPr lvl="0" rtl="1"/>
            <a:r>
              <a:rPr lang="he-IL"/>
              <a:t>לחץ כדי לערוך סגנונות טקסט של תבנית בסיס</a:t>
            </a:r>
          </a:p>
          <a:p>
            <a:pPr lvl="1" rtl="1"/>
            <a:r>
              <a:rPr lang="he-IL"/>
              <a:t>רמה שנייה</a:t>
            </a:r>
          </a:p>
          <a:p>
            <a:pPr lvl="2" rtl="1"/>
            <a:r>
              <a:rPr lang="he-IL"/>
              <a:t>רמה שלישית</a:t>
            </a:r>
          </a:p>
          <a:p>
            <a:pPr lvl="3" rtl="1"/>
            <a:r>
              <a:rPr lang="he-IL"/>
              <a:t>רמה רביעית</a:t>
            </a:r>
          </a:p>
          <a:p>
            <a:pPr lvl="4" rtl="1"/>
            <a:r>
              <a:rPr lang="he-IL"/>
              <a:t>רמה חמישית</a:t>
            </a:r>
            <a:endParaRPr lang="en-US" dirty="0"/>
          </a:p>
        </p:txBody>
      </p:sp>
      <p:sp>
        <p:nvSpPr>
          <p:cNvPr id="4" name="מציין מיקום של תאריך 3"/>
          <p:cNvSpPr>
            <a:spLocks noGrp="1"/>
          </p:cNvSpPr>
          <p:nvPr>
            <p:ph type="dt" sz="half" idx="10"/>
          </p:nvPr>
        </p:nvSpPr>
        <p:spPr>
          <a:xfrm flipH="1">
            <a:off x="2042161" y="6035040"/>
            <a:ext cx="2893045" cy="365760"/>
          </a:xfrm>
        </p:spPr>
        <p:txBody>
          <a:bodyPr rtlCol="1"/>
          <a:lstStyle>
            <a:lvl1pPr algn="r" rtl="1">
              <a:defRPr/>
            </a:lvl1pPr>
          </a:lstStyle>
          <a:p>
            <a:pPr rtl="1"/>
            <a:fld id="{B2AC4221-72F6-45F6-B2F2-4BE5E859C5B9}" type="datetime1">
              <a:rPr lang="he-IL" smtClean="0"/>
              <a:t>כ"ד שבט תשפ"ב</a:t>
            </a:fld>
            <a:endParaRPr lang="en-US"/>
          </a:p>
        </p:txBody>
      </p:sp>
      <p:sp>
        <p:nvSpPr>
          <p:cNvPr id="5" name="מציין מיקום של כותרת תחתונה 4"/>
          <p:cNvSpPr>
            <a:spLocks noGrp="1"/>
          </p:cNvSpPr>
          <p:nvPr>
            <p:ph type="ftr" sz="quarter" idx="11"/>
          </p:nvPr>
        </p:nvSpPr>
        <p:spPr>
          <a:xfrm flipH="1">
            <a:off x="5308600" y="6035040"/>
            <a:ext cx="5816600" cy="365760"/>
          </a:xfrm>
        </p:spPr>
        <p:txBody>
          <a:bodyPr rtlCol="1"/>
          <a:lstStyle>
            <a:lvl1pPr algn="r" rtl="1">
              <a:defRPr/>
            </a:lvl1pPr>
          </a:lstStyle>
          <a:p>
            <a:pPr rtl="1"/>
            <a:endParaRPr lang="en-US"/>
          </a:p>
        </p:txBody>
      </p:sp>
      <p:sp>
        <p:nvSpPr>
          <p:cNvPr id="6" name="מציין מיקום של מספר שקופית 5"/>
          <p:cNvSpPr>
            <a:spLocks noGrp="1"/>
          </p:cNvSpPr>
          <p:nvPr>
            <p:ph type="sldNum" sz="quarter" idx="12"/>
          </p:nvPr>
        </p:nvSpPr>
        <p:spPr>
          <a:xfrm flipH="1">
            <a:off x="1066800" y="6035040"/>
            <a:ext cx="838200" cy="365760"/>
          </a:xfrm>
        </p:spPr>
        <p:txBody>
          <a:bodyPr rtlCol="1"/>
          <a:lstStyle>
            <a:lvl1pPr algn="r" rtl="1">
              <a:defRPr/>
            </a:lvl1pPr>
          </a:lstStyle>
          <a:p>
            <a:pPr rtl="1"/>
            <a:fld id="{34B7E4EF-A1BD-40F4-AB7B-04F084DD991D}" type="slidenum">
              <a:rPr lang="en-US" smtClean="0"/>
              <a:pPr/>
              <a:t>‹#›</a:t>
            </a:fld>
            <a:endParaRPr lang="en-US"/>
          </a:p>
        </p:txBody>
      </p:sp>
    </p:spTree>
    <p:extLst>
      <p:ext uri="{BB962C8B-B14F-4D97-AF65-F5344CB8AC3E}">
        <p14:creationId xmlns:p14="http://schemas.microsoft.com/office/powerpoint/2010/main" val="21537087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he-IL"/>
              <a:t>לחץ כדי לערוך סגנון כותרת של תבנית בסיס</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he-IL"/>
              <a:t>לחץ על הסמל כדי להוסיף תמונה</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a:xfrm>
            <a:off x="3885810" y="6041362"/>
            <a:ext cx="976879" cy="365125"/>
          </a:xfrm>
        </p:spPr>
        <p:txBody>
          <a:bodyPr/>
          <a:lstStyle/>
          <a:p>
            <a:r>
              <a:rPr lang="he-IL"/>
              <a:t>כ"ד שבט תשפ"ב</a:t>
            </a:r>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900726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he-IL"/>
              <a:t>לחץ כדי לערוך סגנון כותרת של תבנית בסיס</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he-IL"/>
              <a:t>לחץ על הסמל כדי להוסיף תמונה</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r>
              <a:rPr lang="he-IL"/>
              <a:t>כ"ד שבט תשפ"ב</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970841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r>
              <a:rPr lang="he-IL"/>
              <a:t>כ"ד שבט תשפ"ב</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185541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he-IL"/>
              <a:t>לחץ כדי לערוך סגנון כותרת של תבנית בסיס</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he-IL"/>
              <a:t>לחץ כדי לערוך סגנונות טקסט של תבנית בסיס</a:t>
            </a:r>
          </a:p>
        </p:txBody>
      </p:sp>
      <p:sp>
        <p:nvSpPr>
          <p:cNvPr id="2" name="Date Placeholder 1"/>
          <p:cNvSpPr>
            <a:spLocks noGrp="1"/>
          </p:cNvSpPr>
          <p:nvPr>
            <p:ph type="dt" sz="half" idx="10"/>
          </p:nvPr>
        </p:nvSpPr>
        <p:spPr/>
        <p:txBody>
          <a:bodyPr/>
          <a:lstStyle/>
          <a:p>
            <a:r>
              <a:rPr lang="he-IL"/>
              <a:t>כ"ד שבט תשפ"ב</a:t>
            </a:r>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666316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r>
              <a:rPr lang="he-IL"/>
              <a:t>כ"ד שבט תשפ"ב</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555087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r>
              <a:rPr lang="he-IL"/>
              <a:t>כ"ד שבט תשפ"ב</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561770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1/26/2022</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17764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extLst>
      <p:ext uri="{BB962C8B-B14F-4D97-AF65-F5344CB8AC3E}">
        <p14:creationId xmlns:p14="http://schemas.microsoft.com/office/powerpoint/2010/main" val="18108096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B61BEF0D-F0BB-DE4B-95CE-6DB70DBA9567}" type="datetimeFigureOut">
              <a:rPr lang="en-US" dirty="0"/>
              <a:pPr/>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50771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1/26/2022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extLst>
      <p:ext uri="{BB962C8B-B14F-4D97-AF65-F5344CB8AC3E}">
        <p14:creationId xmlns:p14="http://schemas.microsoft.com/office/powerpoint/2010/main" val="3365254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כותרת מקטע עליונה">
    <p:spTree>
      <p:nvGrpSpPr>
        <p:cNvPr id="1" name=""/>
        <p:cNvGrpSpPr/>
        <p:nvPr/>
      </p:nvGrpSpPr>
      <p:grpSpPr>
        <a:xfrm>
          <a:off x="0" y="0"/>
          <a:ext cx="0" cy="0"/>
          <a:chOff x="0" y="0"/>
          <a:chExt cx="0" cy="0"/>
        </a:xfrm>
      </p:grpSpPr>
      <p:sp>
        <p:nvSpPr>
          <p:cNvPr id="15" name="מלבן 14">
            <a:extLst>
              <a:ext uri="{FF2B5EF4-FFF2-40B4-BE49-F238E27FC236}">
                <a16:creationId xmlns:a16="http://schemas.microsoft.com/office/drawing/2014/main" id="{0A4A1889-E37C-4EC3-9E41-9DAD221CF389}"/>
              </a:ext>
            </a:extLst>
          </p:cNvPr>
          <p:cNvSpPr/>
          <p:nvPr/>
        </p:nvSpPr>
        <p:spPr>
          <a:xfrm flipH="1">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en-US"/>
          </a:p>
        </p:txBody>
      </p:sp>
      <p:sp useBgFill="1">
        <p:nvSpPr>
          <p:cNvPr id="23" name="מלבן 22"/>
          <p:cNvSpPr/>
          <p:nvPr/>
        </p:nvSpPr>
        <p:spPr>
          <a:xfrm flipH="1">
            <a:off x="1307868"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txBody>
          <a:bodyPr rtlCol="1"/>
          <a:lstStyle/>
          <a:p>
            <a:pPr algn="r" rtl="1"/>
            <a:endParaRPr lang="en-US"/>
          </a:p>
        </p:txBody>
      </p:sp>
      <p:sp>
        <p:nvSpPr>
          <p:cNvPr id="24" name="מלבן 23"/>
          <p:cNvSpPr/>
          <p:nvPr/>
        </p:nvSpPr>
        <p:spPr>
          <a:xfrm flipH="1">
            <a:off x="1447799" y="1411615"/>
            <a:ext cx="9296400" cy="4034770"/>
          </a:xfrm>
          <a:prstGeom prst="rect">
            <a:avLst/>
          </a:prstGeom>
          <a:noFill/>
          <a:ln w="6350" cap="sq" cmpd="sng" algn="ctr">
            <a:solidFill>
              <a:schemeClr val="tx1">
                <a:lumMod val="75000"/>
                <a:lumOff val="25000"/>
              </a:schemeClr>
            </a:solidFill>
            <a:prstDash val="solid"/>
            <a:miter lim="800000"/>
          </a:ln>
          <a:effectLst/>
        </p:spPr>
        <p:txBody>
          <a:bodyPr rtlCol="1"/>
          <a:lstStyle/>
          <a:p>
            <a:pPr algn="r" rtl="1"/>
            <a:endParaRPr lang="en-US"/>
          </a:p>
        </p:txBody>
      </p:sp>
      <p:sp>
        <p:nvSpPr>
          <p:cNvPr id="30" name="מלבן 29"/>
          <p:cNvSpPr/>
          <p:nvPr/>
        </p:nvSpPr>
        <p:spPr>
          <a:xfrm flipH="1">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p>
        </p:txBody>
      </p:sp>
      <p:sp>
        <p:nvSpPr>
          <p:cNvPr id="2" name="כותרת 1"/>
          <p:cNvSpPr>
            <a:spLocks noGrp="1"/>
          </p:cNvSpPr>
          <p:nvPr>
            <p:ph type="title"/>
          </p:nvPr>
        </p:nvSpPr>
        <p:spPr>
          <a:xfrm flipH="1">
            <a:off x="1629156" y="2275165"/>
            <a:ext cx="8933688" cy="2406895"/>
          </a:xfrm>
        </p:spPr>
        <p:txBody>
          <a:bodyPr rtlCol="1" anchor="ctr">
            <a:normAutofit/>
          </a:bodyPr>
          <a:lstStyle>
            <a:lvl1pPr algn="ctr" rtl="1">
              <a:lnSpc>
                <a:spcPct val="83000"/>
              </a:lnSpc>
              <a:defRPr lang="en-US" sz="6800" kern="1200" cap="all" spc="-100" baseline="0" dirty="0">
                <a:solidFill>
                  <a:schemeClr val="tx1">
                    <a:lumMod val="85000"/>
                    <a:lumOff val="15000"/>
                  </a:schemeClr>
                </a:solidFill>
                <a:effectLst/>
                <a:latin typeface="+mj-lt"/>
                <a:ea typeface="+mn-ea"/>
                <a:cs typeface="+mn-cs"/>
              </a:defRPr>
            </a:lvl1pPr>
          </a:lstStyle>
          <a:p>
            <a:pPr rtl="1"/>
            <a:r>
              <a:rPr lang="he-IL"/>
              <a:t>לחץ כדי לערוך סגנון כותרת של תבנית בסיס</a:t>
            </a:r>
            <a:endParaRPr lang="en-US" dirty="0"/>
          </a:p>
        </p:txBody>
      </p:sp>
      <p:grpSp>
        <p:nvGrpSpPr>
          <p:cNvPr id="16" name="קבוצה 15">
            <a:extLst>
              <a:ext uri="{FF2B5EF4-FFF2-40B4-BE49-F238E27FC236}">
                <a16:creationId xmlns:a16="http://schemas.microsoft.com/office/drawing/2014/main" id="{1683EB04-C23E-490C-A1A6-030CF79D23C8}"/>
              </a:ext>
            </a:extLst>
          </p:cNvPr>
          <p:cNvGrpSpPr/>
          <p:nvPr/>
        </p:nvGrpSpPr>
        <p:grpSpPr>
          <a:xfrm flipH="1">
            <a:off x="5250180" y="1267730"/>
            <a:ext cx="1691640" cy="615934"/>
            <a:chOff x="5250180" y="1267730"/>
            <a:chExt cx="1691640" cy="615934"/>
          </a:xfrm>
        </p:grpSpPr>
        <p:cxnSp>
          <p:nvCxnSpPr>
            <p:cNvPr id="17" name="מחבר ישר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מחבר ישר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מחבר ישר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מציין מיקום טקסט 2"/>
          <p:cNvSpPr>
            <a:spLocks noGrp="1"/>
          </p:cNvSpPr>
          <p:nvPr>
            <p:ph type="body" idx="1"/>
          </p:nvPr>
        </p:nvSpPr>
        <p:spPr>
          <a:xfrm flipH="1">
            <a:off x="1623060" y="4682062"/>
            <a:ext cx="8939784" cy="457200"/>
          </a:xfrm>
        </p:spPr>
        <p:txBody>
          <a:bodyPr rtlCol="1" anchor="t">
            <a:normAutofit/>
          </a:bodyPr>
          <a:lstStyle>
            <a:lvl1pPr marL="0" indent="0" algn="ctr" rtl="1">
              <a:buNone/>
              <a:tabLst>
                <a:tab pos="2633663" algn="l"/>
              </a:tabLst>
              <a:defRPr sz="1800">
                <a:solidFill>
                  <a:schemeClr val="tx1">
                    <a:lumMod val="95000"/>
                    <a:lumOff val="5000"/>
                  </a:schemeClr>
                </a:solidFill>
                <a:effectLst/>
              </a:defRPr>
            </a:lvl1pPr>
            <a:lvl2pPr marL="457200" indent="0" algn="r" rtl="1">
              <a:buNone/>
              <a:defRPr sz="1600">
                <a:solidFill>
                  <a:schemeClr val="tx1">
                    <a:tint val="75000"/>
                  </a:schemeClr>
                </a:solidFill>
              </a:defRPr>
            </a:lvl2pPr>
            <a:lvl3pPr marL="914400" indent="0" algn="r" rtl="1">
              <a:buNone/>
              <a:defRPr sz="1600">
                <a:solidFill>
                  <a:schemeClr val="tx1">
                    <a:tint val="75000"/>
                  </a:schemeClr>
                </a:solidFill>
              </a:defRPr>
            </a:lvl3pPr>
            <a:lvl4pPr marL="1371600" indent="0" algn="r" rtl="1">
              <a:buNone/>
              <a:defRPr sz="1400">
                <a:solidFill>
                  <a:schemeClr val="tx1">
                    <a:tint val="75000"/>
                  </a:schemeClr>
                </a:solidFill>
              </a:defRPr>
            </a:lvl4pPr>
            <a:lvl5pPr marL="1828800" indent="0" algn="r" rtl="1">
              <a:buNone/>
              <a:defRPr sz="1400">
                <a:solidFill>
                  <a:schemeClr val="tx1">
                    <a:tint val="75000"/>
                  </a:schemeClr>
                </a:solidFill>
              </a:defRPr>
            </a:lvl5pPr>
            <a:lvl6pPr marL="2286000" indent="0" algn="r" rtl="1">
              <a:buNone/>
              <a:defRPr sz="1400">
                <a:solidFill>
                  <a:schemeClr val="tx1">
                    <a:tint val="75000"/>
                  </a:schemeClr>
                </a:solidFill>
              </a:defRPr>
            </a:lvl6pPr>
            <a:lvl7pPr marL="2743200" indent="0" algn="r" rtl="1">
              <a:buNone/>
              <a:defRPr sz="1400">
                <a:solidFill>
                  <a:schemeClr val="tx1">
                    <a:tint val="75000"/>
                  </a:schemeClr>
                </a:solidFill>
              </a:defRPr>
            </a:lvl7pPr>
            <a:lvl8pPr marL="3200400" indent="0" algn="r" rtl="1">
              <a:buNone/>
              <a:defRPr sz="1400">
                <a:solidFill>
                  <a:schemeClr val="tx1">
                    <a:tint val="75000"/>
                  </a:schemeClr>
                </a:solidFill>
              </a:defRPr>
            </a:lvl8pPr>
            <a:lvl9pPr marL="3657600" indent="0" algn="r" rtl="1">
              <a:buNone/>
              <a:defRPr sz="1400">
                <a:solidFill>
                  <a:schemeClr val="tx1">
                    <a:tint val="75000"/>
                  </a:schemeClr>
                </a:solidFill>
              </a:defRPr>
            </a:lvl9pPr>
          </a:lstStyle>
          <a:p>
            <a:pPr lvl="0" rtl="1"/>
            <a:r>
              <a:rPr lang="he-IL"/>
              <a:t>לחץ כדי לערוך סגנונות טקסט של תבנית בסיס</a:t>
            </a:r>
          </a:p>
        </p:txBody>
      </p:sp>
      <p:sp>
        <p:nvSpPr>
          <p:cNvPr id="4" name="מציין מיקום של תאריך 3"/>
          <p:cNvSpPr>
            <a:spLocks noGrp="1"/>
          </p:cNvSpPr>
          <p:nvPr>
            <p:ph type="dt" sz="half" idx="10"/>
          </p:nvPr>
        </p:nvSpPr>
        <p:spPr>
          <a:xfrm flipH="1">
            <a:off x="5318760" y="1344502"/>
            <a:ext cx="1554480" cy="498781"/>
          </a:xfrm>
        </p:spPr>
        <p:txBody>
          <a:bodyPr rtlCol="1"/>
          <a:lstStyle>
            <a:lvl1pPr algn="ctr" rtl="1">
              <a:defRPr lang="en-US" sz="1300" kern="1200" spc="0" baseline="0">
                <a:solidFill>
                  <a:srgbClr val="FFFFFF"/>
                </a:solidFill>
                <a:latin typeface="+mn-lt"/>
                <a:ea typeface="+mn-ea"/>
                <a:cs typeface="+mn-cs"/>
              </a:defRPr>
            </a:lvl1pPr>
          </a:lstStyle>
          <a:p>
            <a:pPr rtl="1"/>
            <a:fld id="{7E798AAF-4D28-4EAA-AAA2-0B0D10BF921A}" type="datetime1">
              <a:rPr lang="he-IL" smtClean="0"/>
              <a:t>כ"ד שבט תשפ"ב</a:t>
            </a:fld>
            <a:endParaRPr lang="en-US" dirty="0"/>
          </a:p>
        </p:txBody>
      </p:sp>
      <p:sp>
        <p:nvSpPr>
          <p:cNvPr id="5" name="מציין מיקום של כותרת תחתונה 4"/>
          <p:cNvSpPr>
            <a:spLocks noGrp="1"/>
          </p:cNvSpPr>
          <p:nvPr>
            <p:ph type="ftr" sz="quarter" idx="11"/>
          </p:nvPr>
        </p:nvSpPr>
        <p:spPr>
          <a:xfrm flipH="1">
            <a:off x="4902709" y="5177408"/>
            <a:ext cx="5660134" cy="228600"/>
          </a:xfrm>
        </p:spPr>
        <p:txBody>
          <a:bodyPr rtlCol="1"/>
          <a:lstStyle>
            <a:lvl1pPr algn="r" rtl="1">
              <a:defRPr>
                <a:solidFill>
                  <a:schemeClr val="tx1">
                    <a:lumMod val="85000"/>
                    <a:lumOff val="15000"/>
                  </a:schemeClr>
                </a:solidFill>
              </a:defRPr>
            </a:lvl1pPr>
          </a:lstStyle>
          <a:p>
            <a:pPr rtl="1"/>
            <a:endParaRPr lang="en-US" dirty="0"/>
          </a:p>
        </p:txBody>
      </p:sp>
      <p:sp>
        <p:nvSpPr>
          <p:cNvPr id="6" name="מציין מיקום של מספר שקופית 5"/>
          <p:cNvSpPr>
            <a:spLocks noGrp="1"/>
          </p:cNvSpPr>
          <p:nvPr>
            <p:ph type="sldNum" sz="quarter" idx="12"/>
          </p:nvPr>
        </p:nvSpPr>
        <p:spPr>
          <a:xfrm flipH="1">
            <a:off x="1629157" y="5177408"/>
            <a:ext cx="1958339" cy="228600"/>
          </a:xfrm>
        </p:spPr>
        <p:txBody>
          <a:bodyPr rtlCol="1"/>
          <a:lstStyle>
            <a:lvl1pPr algn="r" rtl="1">
              <a:defRPr>
                <a:solidFill>
                  <a:schemeClr val="tx1">
                    <a:lumMod val="85000"/>
                    <a:lumOff val="15000"/>
                  </a:schemeClr>
                </a:solidFill>
              </a:defRPr>
            </a:lvl1pPr>
          </a:lstStyle>
          <a:p>
            <a:pPr rtl="1"/>
            <a:fld id="{34B7E4EF-A1BD-40F4-AB7B-04F084DD991D}" type="slidenum">
              <a:rPr lang="en-US" smtClean="0"/>
              <a:pPr/>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2362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535301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179008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B61BEF0D-F0BB-DE4B-95CE-6DB70DBA9567}" type="datetimeFigureOut">
              <a:rPr lang="en-US" dirty="0"/>
              <a:pPr/>
              <a:t>1/26/2022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33506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he-IL"/>
              <a:t>לחץ כדי לערוך סגנון כותרת של תבנית בסיס</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B61BEF0D-F0BB-DE4B-95CE-6DB70DBA9567}" type="datetimeFigureOut">
              <a:rPr lang="en-US" dirty="0"/>
              <a:pPr/>
              <a:t>1/26/2022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899543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B61BEF0D-F0BB-DE4B-95CE-6DB70DBA9567}" type="datetimeFigureOut">
              <a:rPr lang="en-US" dirty="0"/>
              <a:pPr/>
              <a:t>1/26/2022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292067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B61BEF0D-F0BB-DE4B-95CE-6DB70DBA9567}" type="datetimeFigureOut">
              <a:rPr lang="en-US" dirty="0"/>
              <a:pPr/>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949665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he-IL"/>
              <a:t>לחץ כדי לערוך סגנון כותרת של תבנית בסיס</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לחץ כדי לערוך סגנונות טקסט של תבנית בסיס</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B61BEF0D-F0BB-DE4B-95CE-6DB70DBA9567}" type="datetimeFigureOut">
              <a:rPr lang="en-US" dirty="0"/>
              <a:pPr/>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86402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B61BEF0D-F0BB-DE4B-95CE-6DB70DBA9567}" type="datetimeFigureOut">
              <a:rPr lang="en-US" dirty="0"/>
              <a:pPr/>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7358764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כרטיס שם עם ציטוט">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he-IL"/>
              <a:t>לחץ כדי לערוך סגנון כותרת של תבנית בסיס</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B61BEF0D-F0BB-DE4B-95CE-6DB70DBA9567}" type="datetimeFigureOut">
              <a:rPr lang="en-US" dirty="0"/>
              <a:pPr/>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2964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8" name="כותרת 7"/>
          <p:cNvSpPr>
            <a:spLocks noGrp="1"/>
          </p:cNvSpPr>
          <p:nvPr>
            <p:ph type="title"/>
          </p:nvPr>
        </p:nvSpPr>
        <p:spPr>
          <a:xfrm flipH="1">
            <a:off x="1066800" y="642594"/>
            <a:ext cx="10058400" cy="1371600"/>
          </a:xfrm>
        </p:spPr>
        <p:txBody>
          <a:bodyPr rtlCol="1"/>
          <a:lstStyle>
            <a:lvl1pPr algn="r" rtl="1">
              <a:defRPr/>
            </a:lvl1pPr>
          </a:lstStyle>
          <a:p>
            <a:pPr rtl="1"/>
            <a:r>
              <a:rPr lang="he-IL"/>
              <a:t>לחץ כדי לערוך סגנון כותרת של תבנית בסיס</a:t>
            </a:r>
            <a:endParaRPr lang="en-US" dirty="0"/>
          </a:p>
        </p:txBody>
      </p:sp>
      <p:sp>
        <p:nvSpPr>
          <p:cNvPr id="3" name="מציין מיקום תוכן 2"/>
          <p:cNvSpPr>
            <a:spLocks noGrp="1"/>
          </p:cNvSpPr>
          <p:nvPr>
            <p:ph sz="half" idx="1" hasCustomPrompt="1"/>
          </p:nvPr>
        </p:nvSpPr>
        <p:spPr>
          <a:xfrm flipH="1">
            <a:off x="6461760" y="2103120"/>
            <a:ext cx="4663440" cy="3749040"/>
          </a:xfrm>
        </p:spPr>
        <p:txBody>
          <a:bodyPr rtlCol="1"/>
          <a:lstStyle>
            <a:lvl1pPr algn="r" rtl="1">
              <a:defRPr sz="1800"/>
            </a:lvl1pPr>
            <a:lvl2pPr algn="r" rtl="1">
              <a:defRPr sz="1600"/>
            </a:lvl2pPr>
            <a:lvl3pPr algn="r" rtl="1">
              <a:defRPr sz="1400"/>
            </a:lvl3pPr>
            <a:lvl4pPr algn="r" rtl="1">
              <a:defRPr sz="1400"/>
            </a:lvl4pPr>
            <a:lvl5pPr algn="r" rtl="1">
              <a:defRPr sz="1400"/>
            </a:lvl5pPr>
            <a:lvl6pPr algn="r" rtl="1">
              <a:defRPr sz="1400"/>
            </a:lvl6pPr>
            <a:lvl7pPr algn="r" rtl="1">
              <a:defRPr sz="1400"/>
            </a:lvl7pPr>
            <a:lvl8pPr algn="r" rtl="1">
              <a:defRPr sz="1400"/>
            </a:lvl8pPr>
            <a:lvl9pPr algn="r" rtl="1">
              <a:defRPr sz="1400"/>
            </a:lvl9pPr>
          </a:lstStyle>
          <a:p>
            <a:pPr lvl="0" rtl="1"/>
            <a:r>
              <a:rPr lang="he" dirty="0"/>
              <a:t>לחץ כדי לערוך סגנונות טקסט של תבנית</a:t>
            </a:r>
            <a:r>
              <a:rPr lang="he-IL" dirty="0"/>
              <a:t> </a:t>
            </a:r>
            <a:r>
              <a:rPr lang="he" dirty="0"/>
              <a:t>בסיס</a:t>
            </a:r>
          </a:p>
          <a:p>
            <a:pPr lvl="1" rtl="1"/>
            <a:r>
              <a:rPr lang="he" dirty="0"/>
              <a:t>רמה שניה</a:t>
            </a:r>
          </a:p>
          <a:p>
            <a:pPr lvl="2" rtl="1"/>
            <a:r>
              <a:rPr lang="he" dirty="0"/>
              <a:t>רמה שלישית</a:t>
            </a:r>
          </a:p>
          <a:p>
            <a:pPr lvl="3" rtl="1"/>
            <a:r>
              <a:rPr lang="he" dirty="0"/>
              <a:t>רמה רביעית</a:t>
            </a:r>
          </a:p>
          <a:p>
            <a:pPr lvl="4" rtl="1"/>
            <a:r>
              <a:rPr lang="he" dirty="0"/>
              <a:t>רמה חמישית</a:t>
            </a:r>
            <a:endParaRPr lang="en-US" dirty="0"/>
          </a:p>
        </p:txBody>
      </p:sp>
      <p:sp>
        <p:nvSpPr>
          <p:cNvPr id="4" name="מציין מיקום תוכן 3"/>
          <p:cNvSpPr>
            <a:spLocks noGrp="1"/>
          </p:cNvSpPr>
          <p:nvPr>
            <p:ph sz="half" idx="2" hasCustomPrompt="1"/>
          </p:nvPr>
        </p:nvSpPr>
        <p:spPr>
          <a:xfrm flipH="1">
            <a:off x="1066800" y="2103120"/>
            <a:ext cx="4663440" cy="3749040"/>
          </a:xfrm>
        </p:spPr>
        <p:txBody>
          <a:bodyPr rtlCol="1"/>
          <a:lstStyle>
            <a:lvl1pPr algn="r" rtl="1">
              <a:defRPr sz="1800"/>
            </a:lvl1pPr>
            <a:lvl2pPr algn="r" rtl="1">
              <a:defRPr sz="1600"/>
            </a:lvl2pPr>
            <a:lvl3pPr algn="r" rtl="1">
              <a:defRPr sz="1400"/>
            </a:lvl3pPr>
            <a:lvl4pPr algn="r" rtl="1">
              <a:defRPr sz="1400"/>
            </a:lvl4pPr>
            <a:lvl5pPr algn="r" rtl="1">
              <a:defRPr sz="1400"/>
            </a:lvl5pPr>
            <a:lvl6pPr algn="r" rtl="1">
              <a:defRPr sz="1400"/>
            </a:lvl6pPr>
            <a:lvl7pPr algn="r" rtl="1">
              <a:defRPr sz="1400"/>
            </a:lvl7pPr>
            <a:lvl8pPr algn="r" rtl="1">
              <a:defRPr sz="1400"/>
            </a:lvl8pPr>
            <a:lvl9pPr algn="r" rtl="1">
              <a:defRPr sz="1400"/>
            </a:lvl9pPr>
          </a:lstStyle>
          <a:p>
            <a:pPr lvl="0" rtl="1"/>
            <a:r>
              <a:rPr lang="he" dirty="0"/>
              <a:t>לחץ כדי לערוך סגנונות טקסט של תבנית</a:t>
            </a:r>
            <a:r>
              <a:rPr lang="he-IL" dirty="0"/>
              <a:t> </a:t>
            </a:r>
            <a:r>
              <a:rPr lang="he" dirty="0"/>
              <a:t>בסיס</a:t>
            </a:r>
          </a:p>
          <a:p>
            <a:pPr lvl="1" rtl="1"/>
            <a:r>
              <a:rPr lang="he" dirty="0"/>
              <a:t>רמה שניה</a:t>
            </a:r>
          </a:p>
          <a:p>
            <a:pPr lvl="2" rtl="1"/>
            <a:r>
              <a:rPr lang="he" dirty="0"/>
              <a:t>רמה שלישית</a:t>
            </a:r>
          </a:p>
          <a:p>
            <a:pPr lvl="3" rtl="1"/>
            <a:r>
              <a:rPr lang="he" dirty="0"/>
              <a:t>רמה רביעית</a:t>
            </a:r>
          </a:p>
          <a:p>
            <a:pPr lvl="4" rtl="1"/>
            <a:r>
              <a:rPr lang="he" dirty="0"/>
              <a:t>רמה חמישית</a:t>
            </a:r>
            <a:endParaRPr lang="en-US" dirty="0"/>
          </a:p>
        </p:txBody>
      </p:sp>
      <p:sp>
        <p:nvSpPr>
          <p:cNvPr id="5" name="מציין מיקום של תאריך 4"/>
          <p:cNvSpPr>
            <a:spLocks noGrp="1"/>
          </p:cNvSpPr>
          <p:nvPr>
            <p:ph type="dt" sz="half" idx="10"/>
          </p:nvPr>
        </p:nvSpPr>
        <p:spPr>
          <a:xfrm flipH="1">
            <a:off x="2042161" y="6035040"/>
            <a:ext cx="2893045" cy="365760"/>
          </a:xfrm>
        </p:spPr>
        <p:txBody>
          <a:bodyPr rtlCol="1"/>
          <a:lstStyle>
            <a:lvl1pPr algn="r" rtl="1">
              <a:defRPr/>
            </a:lvl1pPr>
          </a:lstStyle>
          <a:p>
            <a:pPr rtl="1"/>
            <a:fld id="{4F86298B-D689-4B54-8E0F-6FF70DC91813}" type="datetime1">
              <a:rPr lang="he-IL" smtClean="0"/>
              <a:t>כ"ד שבט תשפ"ב</a:t>
            </a:fld>
            <a:endParaRPr lang="en-US"/>
          </a:p>
        </p:txBody>
      </p:sp>
      <p:sp>
        <p:nvSpPr>
          <p:cNvPr id="6" name="מציין מיקום של כותרת תחתונה 5"/>
          <p:cNvSpPr>
            <a:spLocks noGrp="1"/>
          </p:cNvSpPr>
          <p:nvPr>
            <p:ph type="ftr" sz="quarter" idx="11"/>
          </p:nvPr>
        </p:nvSpPr>
        <p:spPr>
          <a:xfrm flipH="1">
            <a:off x="5308600" y="6035040"/>
            <a:ext cx="5816600" cy="365760"/>
          </a:xfrm>
        </p:spPr>
        <p:txBody>
          <a:bodyPr rtlCol="1"/>
          <a:lstStyle>
            <a:lvl1pPr algn="r" rtl="1">
              <a:defRPr/>
            </a:lvl1pPr>
          </a:lstStyle>
          <a:p>
            <a:pPr rtl="1"/>
            <a:endParaRPr lang="en-US"/>
          </a:p>
        </p:txBody>
      </p:sp>
      <p:sp>
        <p:nvSpPr>
          <p:cNvPr id="7" name="מציין מיקום של מספר שקופית 6"/>
          <p:cNvSpPr>
            <a:spLocks noGrp="1"/>
          </p:cNvSpPr>
          <p:nvPr>
            <p:ph type="sldNum" sz="quarter" idx="12"/>
          </p:nvPr>
        </p:nvSpPr>
        <p:spPr>
          <a:xfrm flipH="1">
            <a:off x="1066800" y="6035040"/>
            <a:ext cx="838200" cy="365760"/>
          </a:xfrm>
        </p:spPr>
        <p:txBody>
          <a:bodyPr rtlCol="1"/>
          <a:lstStyle>
            <a:lvl1pPr algn="r" rtl="1">
              <a:defRPr/>
            </a:lvl1pPr>
          </a:lstStyle>
          <a:p>
            <a:pPr rtl="1"/>
            <a:fld id="{34B7E4EF-A1BD-40F4-AB7B-04F084DD991D}" type="slidenum">
              <a:rPr lang="en-US" smtClean="0"/>
              <a:pPr/>
              <a:t>‹#›</a:t>
            </a:fld>
            <a:endParaRPr lang="en-US"/>
          </a:p>
        </p:txBody>
      </p:sp>
    </p:spTree>
    <p:extLst>
      <p:ext uri="{BB962C8B-B14F-4D97-AF65-F5344CB8AC3E}">
        <p14:creationId xmlns:p14="http://schemas.microsoft.com/office/powerpoint/2010/main" val="27446721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נכון או לא נכון">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he-IL"/>
              <a:t>לחץ כדי לערוך סגנון כותרת של תבנית בסיס</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B61BEF0D-F0BB-DE4B-95CE-6DB70DBA9567}" type="datetimeFigureOut">
              <a:rPr lang="en-US" dirty="0"/>
              <a:pPr/>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896718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65507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787888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1/28/2022</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881872943"/>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26533425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secHead" preserve="1">
  <p:cSld name="כותרת מקטע עליונה">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1/28/2022</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292068713"/>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1/28/2022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8095070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1/28/2022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9381567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1/28/2022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330881190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1/28/2022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3854816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a:xfrm flipH="1">
            <a:off x="1066800" y="642594"/>
            <a:ext cx="10058400" cy="1371600"/>
          </a:xfrm>
        </p:spPr>
        <p:txBody>
          <a:bodyPr rtlCol="1"/>
          <a:lstStyle>
            <a:lvl1pPr algn="r" rtl="1">
              <a:defRPr/>
            </a:lvl1pPr>
          </a:lstStyle>
          <a:p>
            <a:pPr rtl="1"/>
            <a:r>
              <a:rPr lang="he-IL"/>
              <a:t>לחץ כדי לערוך סגנון כותרת של תבנית בסיס</a:t>
            </a:r>
            <a:endParaRPr lang="en-US" dirty="0"/>
          </a:p>
        </p:txBody>
      </p:sp>
      <p:sp>
        <p:nvSpPr>
          <p:cNvPr id="3" name="מציין מיקום טקסט 2"/>
          <p:cNvSpPr>
            <a:spLocks noGrp="1"/>
          </p:cNvSpPr>
          <p:nvPr>
            <p:ph type="body" idx="1"/>
          </p:nvPr>
        </p:nvSpPr>
        <p:spPr>
          <a:xfrm flipH="1">
            <a:off x="6458712" y="2074334"/>
            <a:ext cx="4663440" cy="640080"/>
          </a:xfrm>
        </p:spPr>
        <p:txBody>
          <a:bodyPr rtlCol="1" anchor="ctr">
            <a:normAutofit/>
          </a:bodyPr>
          <a:lstStyle>
            <a:lvl1pPr marL="0" indent="0" algn="r" rtl="1">
              <a:spcBef>
                <a:spcPts val="0"/>
              </a:spcBef>
              <a:buNone/>
              <a:defRPr sz="1900" b="1" i="0">
                <a:solidFill>
                  <a:schemeClr val="tx1"/>
                </a:solidFill>
                <a:latin typeface="+mn-lt"/>
              </a:defRPr>
            </a:lvl1pPr>
            <a:lvl2pPr marL="457200" indent="0" algn="r" rtl="1">
              <a:buNone/>
              <a:defRPr sz="18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he-IL"/>
              <a:t>לחץ כדי לערוך סגנונות טקסט של תבנית בסיס</a:t>
            </a:r>
          </a:p>
        </p:txBody>
      </p:sp>
      <p:sp>
        <p:nvSpPr>
          <p:cNvPr id="4" name="מציין מיקום תוכן 3"/>
          <p:cNvSpPr>
            <a:spLocks noGrp="1"/>
          </p:cNvSpPr>
          <p:nvPr>
            <p:ph sz="half" idx="2" hasCustomPrompt="1"/>
          </p:nvPr>
        </p:nvSpPr>
        <p:spPr>
          <a:xfrm flipH="1">
            <a:off x="6458712" y="2792472"/>
            <a:ext cx="4663440" cy="3163825"/>
          </a:xfrm>
        </p:spPr>
        <p:txBody>
          <a:bodyPr rtlCol="1"/>
          <a:lstStyle>
            <a:lvl1pPr algn="r" rtl="1">
              <a:defRPr sz="1800"/>
            </a:lvl1pPr>
            <a:lvl2pPr algn="r" rtl="1">
              <a:defRPr sz="1600"/>
            </a:lvl2pPr>
            <a:lvl3pPr algn="r" rtl="1">
              <a:defRPr sz="1400"/>
            </a:lvl3pPr>
            <a:lvl4pPr algn="r" rtl="1">
              <a:defRPr sz="1400"/>
            </a:lvl4pPr>
            <a:lvl5pPr algn="r" rtl="1">
              <a:defRPr sz="1400"/>
            </a:lvl5pPr>
            <a:lvl6pPr algn="r" rtl="1">
              <a:defRPr sz="1400"/>
            </a:lvl6pPr>
            <a:lvl7pPr algn="r" rtl="1">
              <a:defRPr sz="1400"/>
            </a:lvl7pPr>
            <a:lvl8pPr algn="r" rtl="1">
              <a:defRPr sz="1400"/>
            </a:lvl8pPr>
            <a:lvl9pPr algn="r" rtl="1">
              <a:defRPr sz="1400"/>
            </a:lvl9pPr>
          </a:lstStyle>
          <a:p>
            <a:pPr lvl="0" rtl="1"/>
            <a:r>
              <a:rPr lang="he" dirty="0"/>
              <a:t>לחץ כדי לערוך סגנונות טקסט של תבנית</a:t>
            </a:r>
            <a:r>
              <a:rPr lang="he-IL" dirty="0"/>
              <a:t> </a:t>
            </a:r>
            <a:r>
              <a:rPr lang="he" dirty="0"/>
              <a:t>בסיס</a:t>
            </a:r>
          </a:p>
          <a:p>
            <a:pPr lvl="1" rtl="1"/>
            <a:r>
              <a:rPr lang="he" dirty="0"/>
              <a:t>רמה שניה</a:t>
            </a:r>
          </a:p>
          <a:p>
            <a:pPr lvl="2" rtl="1"/>
            <a:r>
              <a:rPr lang="he" dirty="0"/>
              <a:t>רמה שלישית</a:t>
            </a:r>
          </a:p>
          <a:p>
            <a:pPr lvl="3" rtl="1"/>
            <a:r>
              <a:rPr lang="he" dirty="0"/>
              <a:t>רמה רביעית</a:t>
            </a:r>
          </a:p>
          <a:p>
            <a:pPr lvl="4" rtl="1"/>
            <a:r>
              <a:rPr lang="he" dirty="0"/>
              <a:t>רמה חמישית</a:t>
            </a:r>
          </a:p>
        </p:txBody>
      </p:sp>
      <p:sp>
        <p:nvSpPr>
          <p:cNvPr id="5" name="מציין מיקום טקסט 4"/>
          <p:cNvSpPr>
            <a:spLocks noGrp="1"/>
          </p:cNvSpPr>
          <p:nvPr>
            <p:ph type="body" sz="quarter" idx="3"/>
          </p:nvPr>
        </p:nvSpPr>
        <p:spPr>
          <a:xfrm flipH="1">
            <a:off x="1069848" y="2074334"/>
            <a:ext cx="4663440" cy="640080"/>
          </a:xfrm>
        </p:spPr>
        <p:txBody>
          <a:bodyPr rtlCol="1" anchor="ctr">
            <a:normAutofit/>
          </a:bodyPr>
          <a:lstStyle>
            <a:lvl1pPr marL="0" indent="0" algn="r" rtl="1">
              <a:spcBef>
                <a:spcPts val="0"/>
              </a:spcBef>
              <a:buNone/>
              <a:defRPr sz="1900" b="1">
                <a:solidFill>
                  <a:schemeClr val="tx1"/>
                </a:solidFill>
              </a:defRPr>
            </a:lvl1pPr>
            <a:lvl2pPr marL="457200" indent="0" algn="r" rtl="1">
              <a:buNone/>
              <a:defRPr sz="18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he-IL"/>
              <a:t>לחץ כדי לערוך סגנונות טקסט של תבנית בסיס</a:t>
            </a:r>
          </a:p>
        </p:txBody>
      </p:sp>
      <p:sp>
        <p:nvSpPr>
          <p:cNvPr id="6" name="מציין מיקום תוכן 5"/>
          <p:cNvSpPr>
            <a:spLocks noGrp="1"/>
          </p:cNvSpPr>
          <p:nvPr>
            <p:ph sz="quarter" idx="4" hasCustomPrompt="1"/>
          </p:nvPr>
        </p:nvSpPr>
        <p:spPr>
          <a:xfrm flipH="1">
            <a:off x="1069848" y="2792471"/>
            <a:ext cx="4663440" cy="3164509"/>
          </a:xfrm>
        </p:spPr>
        <p:txBody>
          <a:bodyPr rtlCol="1"/>
          <a:lstStyle>
            <a:lvl1pPr algn="r" rtl="1">
              <a:defRPr sz="1800"/>
            </a:lvl1pPr>
            <a:lvl2pPr algn="r" rtl="1">
              <a:defRPr sz="1600"/>
            </a:lvl2pPr>
            <a:lvl3pPr algn="r" rtl="1">
              <a:defRPr sz="1400"/>
            </a:lvl3pPr>
            <a:lvl4pPr algn="r" rtl="1">
              <a:defRPr sz="1400"/>
            </a:lvl4pPr>
            <a:lvl5pPr algn="r" rtl="1">
              <a:defRPr sz="1400"/>
            </a:lvl5pPr>
            <a:lvl6pPr algn="r" rtl="1">
              <a:defRPr sz="1400"/>
            </a:lvl6pPr>
            <a:lvl7pPr algn="r" rtl="1">
              <a:defRPr sz="1400"/>
            </a:lvl7pPr>
            <a:lvl8pPr algn="r" rtl="1">
              <a:defRPr sz="1400"/>
            </a:lvl8pPr>
            <a:lvl9pPr algn="r" rtl="1">
              <a:defRPr sz="1400"/>
            </a:lvl9pPr>
          </a:lstStyle>
          <a:p>
            <a:pPr lvl="0" rtl="1"/>
            <a:r>
              <a:rPr lang="he" dirty="0"/>
              <a:t>לחץ כדי לערוך סגנונות טקסט של תבנית</a:t>
            </a:r>
            <a:r>
              <a:rPr lang="he-IL" dirty="0"/>
              <a:t> </a:t>
            </a:r>
            <a:r>
              <a:rPr lang="he" dirty="0"/>
              <a:t>בסיס</a:t>
            </a:r>
          </a:p>
          <a:p>
            <a:pPr lvl="1" rtl="1"/>
            <a:r>
              <a:rPr lang="he" dirty="0"/>
              <a:t>רמה שניה</a:t>
            </a:r>
          </a:p>
          <a:p>
            <a:pPr lvl="2" rtl="1"/>
            <a:r>
              <a:rPr lang="he" dirty="0"/>
              <a:t>רמה שלישית</a:t>
            </a:r>
          </a:p>
          <a:p>
            <a:pPr lvl="3" rtl="1"/>
            <a:r>
              <a:rPr lang="he" dirty="0"/>
              <a:t>רמה רביעית</a:t>
            </a:r>
          </a:p>
          <a:p>
            <a:pPr lvl="4" rtl="1"/>
            <a:r>
              <a:rPr lang="he" dirty="0"/>
              <a:t>רמה חמישית</a:t>
            </a:r>
          </a:p>
        </p:txBody>
      </p:sp>
      <p:sp>
        <p:nvSpPr>
          <p:cNvPr id="7" name="מציין מיקום של תאריך 6"/>
          <p:cNvSpPr>
            <a:spLocks noGrp="1"/>
          </p:cNvSpPr>
          <p:nvPr>
            <p:ph type="dt" sz="half" idx="10"/>
          </p:nvPr>
        </p:nvSpPr>
        <p:spPr>
          <a:xfrm flipH="1">
            <a:off x="2042161" y="6035040"/>
            <a:ext cx="2893045" cy="365760"/>
          </a:xfrm>
        </p:spPr>
        <p:txBody>
          <a:bodyPr rtlCol="1"/>
          <a:lstStyle>
            <a:lvl1pPr algn="r" rtl="1">
              <a:defRPr/>
            </a:lvl1pPr>
          </a:lstStyle>
          <a:p>
            <a:pPr rtl="1"/>
            <a:fld id="{73807155-A311-4510-8D30-D78E6A05356E}" type="datetime1">
              <a:rPr lang="he-IL" smtClean="0"/>
              <a:t>כ"ד שבט תשפ"ב</a:t>
            </a:fld>
            <a:endParaRPr lang="en-US"/>
          </a:p>
        </p:txBody>
      </p:sp>
      <p:sp>
        <p:nvSpPr>
          <p:cNvPr id="8" name="מציין מיקום של כותרת תחתונה 7"/>
          <p:cNvSpPr>
            <a:spLocks noGrp="1"/>
          </p:cNvSpPr>
          <p:nvPr>
            <p:ph type="ftr" sz="quarter" idx="11"/>
          </p:nvPr>
        </p:nvSpPr>
        <p:spPr>
          <a:xfrm flipH="1">
            <a:off x="5308600" y="6035040"/>
            <a:ext cx="5816600" cy="365760"/>
          </a:xfrm>
        </p:spPr>
        <p:txBody>
          <a:bodyPr rtlCol="1"/>
          <a:lstStyle>
            <a:lvl1pPr algn="r" rtl="1">
              <a:defRPr/>
            </a:lvl1pPr>
          </a:lstStyle>
          <a:p>
            <a:pPr rtl="1"/>
            <a:endParaRPr lang="en-US"/>
          </a:p>
        </p:txBody>
      </p:sp>
      <p:sp>
        <p:nvSpPr>
          <p:cNvPr id="9" name="מציין מיקום של מספר שקופית 8"/>
          <p:cNvSpPr>
            <a:spLocks noGrp="1"/>
          </p:cNvSpPr>
          <p:nvPr>
            <p:ph type="sldNum" sz="quarter" idx="12"/>
          </p:nvPr>
        </p:nvSpPr>
        <p:spPr>
          <a:xfrm flipH="1">
            <a:off x="1066800" y="6035040"/>
            <a:ext cx="838200" cy="365760"/>
          </a:xfrm>
        </p:spPr>
        <p:txBody>
          <a:bodyPr rtlCol="1"/>
          <a:lstStyle>
            <a:lvl1pPr algn="r" rtl="1">
              <a:defRPr/>
            </a:lvl1pPr>
          </a:lstStyle>
          <a:p>
            <a:pPr rtl="1"/>
            <a:fld id="{34B7E4EF-A1BD-40F4-AB7B-04F084DD991D}" type="slidenum">
              <a:rPr lang="en-US" smtClean="0"/>
              <a:pPr/>
              <a:t>‹#›</a:t>
            </a:fld>
            <a:endParaRPr lang="en-US"/>
          </a:p>
        </p:txBody>
      </p:sp>
    </p:spTree>
    <p:extLst>
      <p:ext uri="{BB962C8B-B14F-4D97-AF65-F5344CB8AC3E}">
        <p14:creationId xmlns:p14="http://schemas.microsoft.com/office/powerpoint/2010/main" val="292996071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objTx" preserve="1">
  <p:cSld name="תוכן עם כיתוב">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1/28/2022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8973219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picTx" preserve="1">
  <p:cSld name="תמונה עם כיתוב">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1/28/2022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7176646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136692914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7283059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7" name="Rectangle 6"/>
          <p:cNvSpPr/>
          <p:nvPr/>
        </p:nvSpPr>
        <p:spPr>
          <a:xfrm flipH="1">
            <a:off x="3250119"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r" rtl="1"/>
            <a:endParaRPr lang="en-US"/>
          </a:p>
        </p:txBody>
      </p:sp>
      <p:sp>
        <p:nvSpPr>
          <p:cNvPr id="8" name="Rectangle 7"/>
          <p:cNvSpPr/>
          <p:nvPr/>
        </p:nvSpPr>
        <p:spPr>
          <a:xfrm flipH="1">
            <a:off x="3222687"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r" rtl="1"/>
            <a:endParaRPr lang="en-US"/>
          </a:p>
        </p:txBody>
      </p:sp>
      <p:sp>
        <p:nvSpPr>
          <p:cNvPr id="2" name="Title 1"/>
          <p:cNvSpPr>
            <a:spLocks noGrp="1"/>
          </p:cNvSpPr>
          <p:nvPr>
            <p:ph type="ctrTitle"/>
          </p:nvPr>
        </p:nvSpPr>
        <p:spPr>
          <a:xfrm flipH="1">
            <a:off x="4062126" y="3428998"/>
            <a:ext cx="5518066" cy="2268559"/>
          </a:xfrm>
        </p:spPr>
        <p:txBody>
          <a:bodyPr anchor="t">
            <a:normAutofit/>
          </a:bodyPr>
          <a:lstStyle>
            <a:lvl1pPr algn="l" rtl="1">
              <a:defRPr sz="60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flipH="1">
            <a:off x="4062126" y="2268786"/>
            <a:ext cx="5357600" cy="1160213"/>
          </a:xfrm>
        </p:spPr>
        <p:txBody>
          <a:bodyPr tIns="0" anchor="b">
            <a:normAutofit/>
          </a:bodyPr>
          <a:lstStyle>
            <a:lvl1pPr marL="0" indent="0" algn="l" rtl="1">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a:xfrm rot="16200000" flipH="1">
            <a:off x="10339336" y="5270604"/>
            <a:ext cx="2662729" cy="182880"/>
          </a:xfrm>
        </p:spPr>
        <p:txBody>
          <a:bodyPr/>
          <a:lstStyle>
            <a:lvl1pPr algn="l" rtl="1">
              <a:defRPr/>
            </a:lvl1pPr>
          </a:lstStyle>
          <a:p>
            <a:fld id="{9AB3A824-1A51-4B26-AD58-A6D8E14F6C04}" type="datetimeFigureOut">
              <a:rPr lang="en-US" smtClean="0"/>
              <a:pPr/>
              <a:t>1/26/2022</a:t>
            </a:fld>
            <a:endParaRPr lang="en-US" dirty="0"/>
          </a:p>
        </p:txBody>
      </p:sp>
      <p:sp>
        <p:nvSpPr>
          <p:cNvPr id="5" name="Footer Placeholder 4"/>
          <p:cNvSpPr>
            <a:spLocks noGrp="1"/>
          </p:cNvSpPr>
          <p:nvPr>
            <p:ph type="ftr" sz="quarter" idx="11"/>
          </p:nvPr>
        </p:nvSpPr>
        <p:spPr>
          <a:xfrm rot="16200000" flipH="1">
            <a:off x="8543778" y="3661144"/>
            <a:ext cx="5885352" cy="179176"/>
          </a:xfrm>
        </p:spPr>
        <p:txBody>
          <a:bodyPr/>
          <a:lstStyle>
            <a:lvl1pPr algn="l" rtl="1">
              <a:defRPr/>
            </a:lvl1pPr>
          </a:lstStyle>
          <a:p>
            <a:r>
              <a:rPr lang="en-US"/>
              <a:t>
              </a:t>
            </a:r>
            <a:endParaRPr lang="en-US" dirty="0"/>
          </a:p>
        </p:txBody>
      </p:sp>
      <p:sp>
        <p:nvSpPr>
          <p:cNvPr id="6" name="Slide Number Placeholder 5"/>
          <p:cNvSpPr>
            <a:spLocks noGrp="1"/>
          </p:cNvSpPr>
          <p:nvPr>
            <p:ph type="sldNum" sz="quarter" idx="12"/>
          </p:nvPr>
        </p:nvSpPr>
        <p:spPr>
          <a:xfrm flipH="1">
            <a:off x="11396866" y="164592"/>
            <a:ext cx="636727" cy="322851"/>
          </a:xfrm>
        </p:spPr>
        <p:txBody>
          <a:bodyPr rIns="45720"/>
          <a:lstStyle>
            <a:lvl1pPr algn="l" rtl="1">
              <a:defRPr/>
            </a:lvl1pPr>
          </a:lstStyle>
          <a:p>
            <a:fld id="{6D22F896-40B5-4ADD-8801-0D06FADFA095}" type="slidenum">
              <a:rPr lang="en-US" smtClean="0"/>
              <a:pPr/>
              <a:t>‹#›</a:t>
            </a:fld>
            <a:endParaRPr lang="en-US" dirty="0"/>
          </a:p>
        </p:txBody>
      </p:sp>
      <p:sp>
        <p:nvSpPr>
          <p:cNvPr id="13" name="TextBox 12"/>
          <p:cNvSpPr txBox="1"/>
          <p:nvPr/>
        </p:nvSpPr>
        <p:spPr>
          <a:xfrm flipH="1">
            <a:off x="9585082" y="3262852"/>
            <a:ext cx="415636" cy="461665"/>
          </a:xfrm>
          <a:prstGeom prst="rect">
            <a:avLst/>
          </a:prstGeom>
          <a:noFill/>
        </p:spPr>
        <p:txBody>
          <a:bodyPr wrap="square" rtlCol="0">
            <a:spAutoFit/>
          </a:bodyPr>
          <a:lstStyle/>
          <a:p>
            <a:pPr algn="l" rtl="1"/>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66070660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9" name="Rectangle 28"/>
          <p:cNvSpPr/>
          <p:nvPr/>
        </p:nvSpPr>
        <p:spPr>
          <a:xfrm flipH="1">
            <a:off x="815205"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r" rtl="1"/>
            <a:endParaRPr lang="en-US"/>
          </a:p>
        </p:txBody>
      </p:sp>
      <p:sp>
        <p:nvSpPr>
          <p:cNvPr id="9" name="Rectangle 8"/>
          <p:cNvSpPr/>
          <p:nvPr/>
        </p:nvSpPr>
        <p:spPr>
          <a:xfrm flipH="1">
            <a:off x="787240"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r" rtl="1"/>
            <a:endParaRPr lang="en-US"/>
          </a:p>
        </p:txBody>
      </p:sp>
      <p:sp>
        <p:nvSpPr>
          <p:cNvPr id="2" name="Title 1"/>
          <p:cNvSpPr>
            <a:spLocks noGrp="1"/>
          </p:cNvSpPr>
          <p:nvPr>
            <p:ph type="title"/>
          </p:nvPr>
        </p:nvSpPr>
        <p:spPr>
          <a:xfrm flipH="1">
            <a:off x="1621861" y="808056"/>
            <a:ext cx="7958331" cy="1077229"/>
          </a:xfrm>
        </p:spPr>
        <p:txBody>
          <a:bodyPr/>
          <a:lstStyle>
            <a:lvl1pPr algn="l" rtl="1">
              <a:defRPr/>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flipH="1">
            <a:off x="1621861" y="2052116"/>
            <a:ext cx="7796540" cy="3997828"/>
          </a:xfrm>
        </p:spPr>
        <p:txBody>
          <a:bodyPr anchor="ctr"/>
          <a:lstStyle>
            <a:lvl1pPr algn="r" rtl="1">
              <a:defRPr/>
            </a:lvl1pPr>
            <a:lvl2pPr algn="r" rtl="1">
              <a:defRPr/>
            </a:lvl2pPr>
            <a:lvl3pPr algn="r" rtl="1">
              <a:defRPr/>
            </a:lvl3pPr>
            <a:lvl4pPr algn="r" rtl="1">
              <a:defRPr/>
            </a:lvl4pPr>
            <a:lvl5pPr algn="r" rtl="1">
              <a:defRPr/>
            </a:lvl5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a:xfrm rot="16200000" flipH="1">
            <a:off x="10339336" y="5270604"/>
            <a:ext cx="2662729" cy="182880"/>
          </a:xfrm>
        </p:spPr>
        <p:txBody>
          <a:bodyPr/>
          <a:lstStyle>
            <a:lvl1pPr algn="l" rtl="1">
              <a:defRPr/>
            </a:lvl1pPr>
          </a:lstStyle>
          <a:p>
            <a:fld id="{97D162C4-EDD9-4389-A98B-B87ECEA2A816}" type="datetimeFigureOut">
              <a:rPr lang="en-US" smtClean="0"/>
              <a:pPr/>
              <a:t>1/26/2022</a:t>
            </a:fld>
            <a:endParaRPr lang="en-US" dirty="0"/>
          </a:p>
        </p:txBody>
      </p:sp>
      <p:sp>
        <p:nvSpPr>
          <p:cNvPr id="5" name="Footer Placeholder 4"/>
          <p:cNvSpPr>
            <a:spLocks noGrp="1"/>
          </p:cNvSpPr>
          <p:nvPr>
            <p:ph type="ftr" sz="quarter" idx="11"/>
          </p:nvPr>
        </p:nvSpPr>
        <p:spPr>
          <a:xfrm rot="16200000" flipH="1">
            <a:off x="8543778" y="3661144"/>
            <a:ext cx="5885352" cy="179176"/>
          </a:xfrm>
        </p:spPr>
        <p:txBody>
          <a:bodyPr/>
          <a:lstStyle>
            <a:lvl1pPr algn="l" rtl="1">
              <a:defRPr/>
            </a:lvl1pPr>
          </a:lstStyle>
          <a:p>
            <a:r>
              <a:rPr lang="en-US"/>
              <a:t>
              </a:t>
            </a:r>
            <a:endParaRPr lang="en-US" dirty="0"/>
          </a:p>
        </p:txBody>
      </p:sp>
      <p:sp>
        <p:nvSpPr>
          <p:cNvPr id="6" name="Slide Number Placeholder 5"/>
          <p:cNvSpPr>
            <a:spLocks noGrp="1"/>
          </p:cNvSpPr>
          <p:nvPr>
            <p:ph type="sldNum" sz="quarter" idx="12"/>
          </p:nvPr>
        </p:nvSpPr>
        <p:spPr>
          <a:xfrm flipH="1">
            <a:off x="11396866" y="164592"/>
            <a:ext cx="636727" cy="322851"/>
          </a:xfrm>
        </p:spPr>
        <p:txBody>
          <a:bodyPr/>
          <a:lstStyle>
            <a:lvl1pPr algn="l" rtl="1">
              <a:defRPr/>
            </a:lvl1pPr>
          </a:lstStyle>
          <a:p>
            <a:fld id="{6D22F896-40B5-4ADD-8801-0D06FADFA095}" type="slidenum">
              <a:rPr lang="en-US" smtClean="0"/>
              <a:pPr/>
              <a:t>‹#›</a:t>
            </a:fld>
            <a:endParaRPr lang="en-US" dirty="0"/>
          </a:p>
        </p:txBody>
      </p:sp>
      <p:sp>
        <p:nvSpPr>
          <p:cNvPr id="7" name="TextBox 6"/>
          <p:cNvSpPr txBox="1"/>
          <p:nvPr/>
        </p:nvSpPr>
        <p:spPr>
          <a:xfrm flipH="1">
            <a:off x="9581421" y="641225"/>
            <a:ext cx="415636" cy="369332"/>
          </a:xfrm>
          <a:prstGeom prst="rect">
            <a:avLst/>
          </a:prstGeom>
          <a:noFill/>
        </p:spPr>
        <p:txBody>
          <a:bodyPr wrap="square" rtlCol="0">
            <a:spAutoFit/>
          </a:bodyPr>
          <a:lstStyle/>
          <a:p>
            <a:pPr algn="l" rtl="1"/>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81459847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4" name="Rectangle 23"/>
          <p:cNvSpPr/>
          <p:nvPr/>
        </p:nvSpPr>
        <p:spPr>
          <a:xfrm flipH="1">
            <a:off x="815205"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r" rtl="1"/>
            <a:endParaRPr lang="en-US"/>
          </a:p>
        </p:txBody>
      </p:sp>
      <p:sp>
        <p:nvSpPr>
          <p:cNvPr id="25" name="Rectangle 24"/>
          <p:cNvSpPr/>
          <p:nvPr/>
        </p:nvSpPr>
        <p:spPr>
          <a:xfrm flipH="1">
            <a:off x="787240"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r" rtl="1"/>
            <a:endParaRPr lang="en-US"/>
          </a:p>
        </p:txBody>
      </p:sp>
      <p:sp>
        <p:nvSpPr>
          <p:cNvPr id="11" name="TextBox 10"/>
          <p:cNvSpPr txBox="1"/>
          <p:nvPr/>
        </p:nvSpPr>
        <p:spPr>
          <a:xfrm flipH="1">
            <a:off x="9584521" y="2962586"/>
            <a:ext cx="415636" cy="369332"/>
          </a:xfrm>
          <a:prstGeom prst="rect">
            <a:avLst/>
          </a:prstGeom>
          <a:noFill/>
        </p:spPr>
        <p:txBody>
          <a:bodyPr wrap="square" rtlCol="0">
            <a:spAutoFit/>
          </a:bodyPr>
          <a:lstStyle/>
          <a:p>
            <a:pPr algn="l" rtl="1"/>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flipH="1">
            <a:off x="1625567" y="3147254"/>
            <a:ext cx="7956560" cy="1424746"/>
          </a:xfrm>
        </p:spPr>
        <p:txBody>
          <a:bodyPr anchor="t">
            <a:normAutofit/>
          </a:bodyPr>
          <a:lstStyle>
            <a:lvl1pPr algn="l" rtl="1">
              <a:defRPr sz="32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flipH="1">
            <a:off x="1626101" y="2268786"/>
            <a:ext cx="7791931" cy="878468"/>
          </a:xfrm>
        </p:spPr>
        <p:txBody>
          <a:bodyPr tIns="0" anchor="b">
            <a:normAutofit/>
          </a:bodyPr>
          <a:lstStyle>
            <a:lvl1pPr marL="0" indent="0" algn="l" rtl="1">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a:xfrm rot="16200000" flipH="1">
            <a:off x="10339336" y="5270604"/>
            <a:ext cx="2662729" cy="182880"/>
          </a:xfrm>
        </p:spPr>
        <p:txBody>
          <a:bodyPr/>
          <a:lstStyle>
            <a:lvl1pPr algn="l" rtl="1">
              <a:defRPr/>
            </a:lvl1pPr>
          </a:lstStyle>
          <a:p>
            <a:fld id="{3E5059C3-6A89-4494-99FF-5A4D6FFD50EB}" type="datetimeFigureOut">
              <a:rPr lang="en-US" smtClean="0"/>
              <a:pPr/>
              <a:t>1/26/2022</a:t>
            </a:fld>
            <a:endParaRPr lang="en-US" dirty="0"/>
          </a:p>
        </p:txBody>
      </p:sp>
      <p:sp>
        <p:nvSpPr>
          <p:cNvPr id="5" name="Footer Placeholder 4"/>
          <p:cNvSpPr>
            <a:spLocks noGrp="1"/>
          </p:cNvSpPr>
          <p:nvPr>
            <p:ph type="ftr" sz="quarter" idx="11"/>
          </p:nvPr>
        </p:nvSpPr>
        <p:spPr>
          <a:xfrm rot="16200000" flipH="1">
            <a:off x="8543778" y="3661144"/>
            <a:ext cx="5885352" cy="179176"/>
          </a:xfrm>
        </p:spPr>
        <p:txBody>
          <a:bodyPr/>
          <a:lstStyle>
            <a:lvl1pPr algn="l" rtl="1">
              <a:defRPr/>
            </a:lvl1pPr>
          </a:lstStyle>
          <a:p>
            <a:r>
              <a:rPr lang="en-US"/>
              <a:t>
              </a:t>
            </a:r>
            <a:endParaRPr lang="en-US" dirty="0"/>
          </a:p>
        </p:txBody>
      </p:sp>
      <p:sp>
        <p:nvSpPr>
          <p:cNvPr id="6" name="Slide Number Placeholder 5"/>
          <p:cNvSpPr>
            <a:spLocks noGrp="1"/>
          </p:cNvSpPr>
          <p:nvPr>
            <p:ph type="sldNum" sz="quarter" idx="12"/>
          </p:nvPr>
        </p:nvSpPr>
        <p:spPr>
          <a:xfrm flipH="1">
            <a:off x="11396866" y="164592"/>
            <a:ext cx="636727" cy="322851"/>
          </a:xfrm>
        </p:spPr>
        <p:txBody>
          <a:bodyPr/>
          <a:lstStyle>
            <a:lvl1pPr algn="l" rtl="1">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4197608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6" name="Rectangle 25"/>
          <p:cNvSpPr/>
          <p:nvPr/>
        </p:nvSpPr>
        <p:spPr>
          <a:xfrm flipH="1">
            <a:off x="815205"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r" rtl="1"/>
            <a:endParaRPr lang="en-US"/>
          </a:p>
        </p:txBody>
      </p:sp>
      <p:sp>
        <p:nvSpPr>
          <p:cNvPr id="27" name="Rectangle 26"/>
          <p:cNvSpPr/>
          <p:nvPr/>
        </p:nvSpPr>
        <p:spPr>
          <a:xfrm flipH="1">
            <a:off x="787240"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r" rtl="1"/>
            <a:endParaRPr lang="en-US"/>
          </a:p>
        </p:txBody>
      </p:sp>
      <p:sp>
        <p:nvSpPr>
          <p:cNvPr id="2" name="Title 1"/>
          <p:cNvSpPr>
            <a:spLocks noGrp="1"/>
          </p:cNvSpPr>
          <p:nvPr>
            <p:ph type="title"/>
          </p:nvPr>
        </p:nvSpPr>
        <p:spPr>
          <a:xfrm flipH="1">
            <a:off x="1631143" y="805817"/>
            <a:ext cx="7950984" cy="1081705"/>
          </a:xfrm>
        </p:spPr>
        <p:txBody>
          <a:bodyPr/>
          <a:lstStyle>
            <a:lvl1pPr algn="l" rtl="1">
              <a:defRPr/>
            </a:lvl1p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flipH="1">
            <a:off x="5694666" y="2052116"/>
            <a:ext cx="3891960" cy="3997828"/>
          </a:xfrm>
        </p:spPr>
        <p:txBody>
          <a:bodyPr/>
          <a:lstStyle>
            <a:lvl1pPr algn="r" rtl="1">
              <a:defRPr/>
            </a:lvl1pPr>
            <a:lvl2pPr algn="r" rtl="1">
              <a:defRPr/>
            </a:lvl2pPr>
            <a:lvl3pPr algn="r" rtl="1">
              <a:defRPr/>
            </a:lvl3pPr>
            <a:lvl4pPr algn="r" rtl="1">
              <a:defRPr/>
            </a:lvl4pPr>
            <a:lvl5pPr algn="r" rtl="1">
              <a:defRPr/>
            </a:lvl5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flipH="1">
            <a:off x="1631142" y="2052114"/>
            <a:ext cx="3894222" cy="3997829"/>
          </a:xfrm>
        </p:spPr>
        <p:txBody>
          <a:bodyPr/>
          <a:lstStyle>
            <a:lvl1pPr algn="r" rtl="1">
              <a:defRPr/>
            </a:lvl1pPr>
            <a:lvl2pPr algn="r" rtl="1">
              <a:defRPr/>
            </a:lvl2pPr>
            <a:lvl3pPr algn="r" rtl="1">
              <a:defRPr/>
            </a:lvl3pPr>
            <a:lvl4pPr algn="r" rtl="1">
              <a:defRPr/>
            </a:lvl4pPr>
            <a:lvl5pPr algn="r" rtl="1">
              <a:defRPr/>
            </a:lvl5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a:xfrm rot="16200000" flipH="1">
            <a:off x="10339336" y="5270604"/>
            <a:ext cx="2662729" cy="182880"/>
          </a:xfrm>
        </p:spPr>
        <p:txBody>
          <a:bodyPr/>
          <a:lstStyle>
            <a:lvl1pPr algn="l" rtl="1">
              <a:defRPr/>
            </a:lvl1pPr>
          </a:lstStyle>
          <a:p>
            <a:fld id="{CA954B2F-12DE-47F5-8894-472B206D2E1E}" type="datetimeFigureOut">
              <a:rPr lang="en-US" smtClean="0"/>
              <a:pPr/>
              <a:t>1/26/2022</a:t>
            </a:fld>
            <a:endParaRPr lang="en-US" dirty="0"/>
          </a:p>
        </p:txBody>
      </p:sp>
      <p:sp>
        <p:nvSpPr>
          <p:cNvPr id="6" name="Footer Placeholder 5"/>
          <p:cNvSpPr>
            <a:spLocks noGrp="1"/>
          </p:cNvSpPr>
          <p:nvPr>
            <p:ph type="ftr" sz="quarter" idx="11"/>
          </p:nvPr>
        </p:nvSpPr>
        <p:spPr>
          <a:xfrm rot="16200000" flipH="1">
            <a:off x="8543778" y="3661144"/>
            <a:ext cx="5885352" cy="179176"/>
          </a:xfrm>
        </p:spPr>
        <p:txBody>
          <a:bodyPr/>
          <a:lstStyle>
            <a:lvl1pPr algn="l" rtl="1">
              <a:defRPr/>
            </a:lvl1pPr>
          </a:lstStyle>
          <a:p>
            <a:r>
              <a:rPr lang="en-US"/>
              <a:t>
              </a:t>
            </a:r>
            <a:endParaRPr lang="en-US" dirty="0"/>
          </a:p>
        </p:txBody>
      </p:sp>
      <p:sp>
        <p:nvSpPr>
          <p:cNvPr id="7" name="Slide Number Placeholder 6"/>
          <p:cNvSpPr>
            <a:spLocks noGrp="1"/>
          </p:cNvSpPr>
          <p:nvPr>
            <p:ph type="sldNum" sz="quarter" idx="12"/>
          </p:nvPr>
        </p:nvSpPr>
        <p:spPr>
          <a:xfrm flipH="1">
            <a:off x="11396866" y="164592"/>
            <a:ext cx="636727" cy="322851"/>
          </a:xfrm>
        </p:spPr>
        <p:txBody>
          <a:bodyPr/>
          <a:lstStyle>
            <a:lvl1pPr algn="l" rtl="1">
              <a:defRPr/>
            </a:lvl1pPr>
          </a:lstStyle>
          <a:p>
            <a:fld id="{6D22F896-40B5-4ADD-8801-0D06FADFA095}" type="slidenum">
              <a:rPr lang="en-US" smtClean="0"/>
              <a:pPr/>
              <a:t>‹#›</a:t>
            </a:fld>
            <a:endParaRPr lang="en-US" dirty="0"/>
          </a:p>
        </p:txBody>
      </p:sp>
      <p:sp>
        <p:nvSpPr>
          <p:cNvPr id="10" name="TextBox 9"/>
          <p:cNvSpPr txBox="1"/>
          <p:nvPr/>
        </p:nvSpPr>
        <p:spPr>
          <a:xfrm flipH="1">
            <a:off x="9580192" y="641223"/>
            <a:ext cx="415636" cy="369332"/>
          </a:xfrm>
          <a:prstGeom prst="rect">
            <a:avLst/>
          </a:prstGeom>
          <a:noFill/>
        </p:spPr>
        <p:txBody>
          <a:bodyPr wrap="square" rtlCol="0">
            <a:spAutoFit/>
          </a:bodyPr>
          <a:lstStyle/>
          <a:p>
            <a:pPr algn="l" rtl="1"/>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59075324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0" name="Rectangle 19"/>
          <p:cNvSpPr/>
          <p:nvPr/>
        </p:nvSpPr>
        <p:spPr>
          <a:xfrm flipH="1">
            <a:off x="815205"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r" rtl="1"/>
            <a:endParaRPr lang="en-US"/>
          </a:p>
        </p:txBody>
      </p:sp>
      <p:sp>
        <p:nvSpPr>
          <p:cNvPr id="21" name="Rectangle 20"/>
          <p:cNvSpPr/>
          <p:nvPr/>
        </p:nvSpPr>
        <p:spPr>
          <a:xfrm flipH="1">
            <a:off x="787240"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r" rtl="1"/>
            <a:endParaRPr lang="en-US"/>
          </a:p>
        </p:txBody>
      </p:sp>
      <p:sp>
        <p:nvSpPr>
          <p:cNvPr id="12" name="TextBox 11"/>
          <p:cNvSpPr txBox="1"/>
          <p:nvPr/>
        </p:nvSpPr>
        <p:spPr>
          <a:xfrm flipH="1">
            <a:off x="9582714" y="636424"/>
            <a:ext cx="415636" cy="369332"/>
          </a:xfrm>
          <a:prstGeom prst="rect">
            <a:avLst/>
          </a:prstGeom>
          <a:noFill/>
        </p:spPr>
        <p:txBody>
          <a:bodyPr wrap="square" rtlCol="0">
            <a:spAutoFit/>
          </a:bodyPr>
          <a:lstStyle/>
          <a:p>
            <a:pPr algn="l" rtl="1"/>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flipH="1">
            <a:off x="1625567" y="805818"/>
            <a:ext cx="7956560" cy="1078348"/>
          </a:xfrm>
        </p:spPr>
        <p:txBody>
          <a:bodyPr/>
          <a:lstStyle>
            <a:lvl1pPr algn="l" rtl="1">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flipH="1">
            <a:off x="5686248" y="2052115"/>
            <a:ext cx="3896467" cy="713818"/>
          </a:xfrm>
        </p:spPr>
        <p:txBody>
          <a:bodyPr anchor="b">
            <a:noAutofit/>
          </a:bodyPr>
          <a:lstStyle>
            <a:lvl1pPr marL="0" indent="0" algn="r" rtl="1">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flipH="1">
            <a:off x="5689092" y="2851331"/>
            <a:ext cx="3893623" cy="3071434"/>
          </a:xfrm>
        </p:spPr>
        <p:txBody>
          <a:bodyPr/>
          <a:lstStyle>
            <a:lvl1pPr algn="r" rtl="1">
              <a:defRPr/>
            </a:lvl1pPr>
            <a:lvl2pPr algn="r" rtl="1">
              <a:defRPr/>
            </a:lvl2pPr>
            <a:lvl3pPr algn="r" rtl="1">
              <a:defRPr/>
            </a:lvl3pPr>
            <a:lvl4pPr algn="r" rtl="1">
              <a:defRPr/>
            </a:lvl4pPr>
            <a:lvl5pPr algn="r" rtl="1">
              <a:defRPr/>
            </a:lvl5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flipH="1">
            <a:off x="1625568" y="2052115"/>
            <a:ext cx="3899798" cy="713818"/>
          </a:xfrm>
        </p:spPr>
        <p:txBody>
          <a:bodyPr anchor="b">
            <a:noAutofit/>
          </a:bodyPr>
          <a:lstStyle>
            <a:lvl1pPr marL="0" indent="0" algn="r" rtl="1">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flipH="1">
            <a:off x="1625567" y="2851331"/>
            <a:ext cx="3899798" cy="3071434"/>
          </a:xfrm>
        </p:spPr>
        <p:txBody>
          <a:bodyPr/>
          <a:lstStyle>
            <a:lvl1pPr algn="r" rtl="1">
              <a:defRPr/>
            </a:lvl1pPr>
            <a:lvl2pPr algn="r" rtl="1">
              <a:defRPr/>
            </a:lvl2pPr>
            <a:lvl3pPr algn="r" rtl="1">
              <a:defRPr/>
            </a:lvl3pPr>
            <a:lvl4pPr algn="r" rtl="1">
              <a:defRPr/>
            </a:lvl4pPr>
            <a:lvl5pPr algn="r" rtl="1">
              <a:defRPr/>
            </a:lvl5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a:xfrm rot="16200000" flipH="1">
            <a:off x="10339336" y="5270604"/>
            <a:ext cx="2662729" cy="182880"/>
          </a:xfrm>
        </p:spPr>
        <p:txBody>
          <a:bodyPr/>
          <a:lstStyle>
            <a:lvl1pPr algn="l" rtl="1">
              <a:defRPr/>
            </a:lvl1pPr>
          </a:lstStyle>
          <a:p>
            <a:fld id="{3F30E46F-7819-4ACF-B48B-48222C2ACC88}" type="datetimeFigureOut">
              <a:rPr lang="en-US" smtClean="0"/>
              <a:pPr/>
              <a:t>1/26/2022</a:t>
            </a:fld>
            <a:endParaRPr lang="en-US" dirty="0"/>
          </a:p>
        </p:txBody>
      </p:sp>
      <p:sp>
        <p:nvSpPr>
          <p:cNvPr id="8" name="Footer Placeholder 7"/>
          <p:cNvSpPr>
            <a:spLocks noGrp="1"/>
          </p:cNvSpPr>
          <p:nvPr>
            <p:ph type="ftr" sz="quarter" idx="11"/>
          </p:nvPr>
        </p:nvSpPr>
        <p:spPr>
          <a:xfrm rot="16200000" flipH="1">
            <a:off x="8543778" y="3661144"/>
            <a:ext cx="5885352" cy="179176"/>
          </a:xfrm>
        </p:spPr>
        <p:txBody>
          <a:bodyPr/>
          <a:lstStyle>
            <a:lvl1pPr algn="l" rtl="1">
              <a:defRPr/>
            </a:lvl1pPr>
          </a:lstStyle>
          <a:p>
            <a:r>
              <a:rPr lang="en-US"/>
              <a:t>
              </a:t>
            </a:r>
            <a:endParaRPr lang="en-US" dirty="0"/>
          </a:p>
        </p:txBody>
      </p:sp>
      <p:sp>
        <p:nvSpPr>
          <p:cNvPr id="9" name="Slide Number Placeholder 8"/>
          <p:cNvSpPr>
            <a:spLocks noGrp="1"/>
          </p:cNvSpPr>
          <p:nvPr>
            <p:ph type="sldNum" sz="quarter" idx="12"/>
          </p:nvPr>
        </p:nvSpPr>
        <p:spPr>
          <a:xfrm flipH="1">
            <a:off x="11396866" y="164592"/>
            <a:ext cx="636727" cy="322851"/>
          </a:xfrm>
        </p:spPr>
        <p:txBody>
          <a:bodyPr/>
          <a:lstStyle>
            <a:lvl1pPr algn="l" rtl="1">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7442777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13" name="Rectangle 12"/>
          <p:cNvSpPr/>
          <p:nvPr/>
        </p:nvSpPr>
        <p:spPr>
          <a:xfrm flipH="1">
            <a:off x="815205"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r" rtl="1"/>
            <a:endParaRPr lang="en-US"/>
          </a:p>
        </p:txBody>
      </p:sp>
      <p:sp>
        <p:nvSpPr>
          <p:cNvPr id="14" name="Rectangle 13"/>
          <p:cNvSpPr/>
          <p:nvPr/>
        </p:nvSpPr>
        <p:spPr>
          <a:xfrm flipH="1">
            <a:off x="787240"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r" rtl="1"/>
            <a:endParaRPr lang="en-US"/>
          </a:p>
        </p:txBody>
      </p:sp>
      <p:sp>
        <p:nvSpPr>
          <p:cNvPr id="2" name="Title 1"/>
          <p:cNvSpPr>
            <a:spLocks noGrp="1"/>
          </p:cNvSpPr>
          <p:nvPr>
            <p:ph type="title"/>
          </p:nvPr>
        </p:nvSpPr>
        <p:spPr>
          <a:xfrm flipH="1">
            <a:off x="1621861" y="808056"/>
            <a:ext cx="7958331" cy="1077229"/>
          </a:xfrm>
        </p:spPr>
        <p:txBody>
          <a:bodyPr/>
          <a:lstStyle>
            <a:lvl1pPr algn="l" rtl="1">
              <a:defRPr/>
            </a:lvl1p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a:xfrm rot="16200000" flipH="1">
            <a:off x="10339336" y="5270604"/>
            <a:ext cx="2662729" cy="182880"/>
          </a:xfrm>
        </p:spPr>
        <p:txBody>
          <a:bodyPr/>
          <a:lstStyle>
            <a:lvl1pPr algn="l" rtl="1">
              <a:defRPr/>
            </a:lvl1pPr>
          </a:lstStyle>
          <a:p>
            <a:fld id="{1FAF3416-4057-4DAA-829D-4CA07428D088}" type="datetimeFigureOut">
              <a:rPr lang="en-US" smtClean="0"/>
              <a:pPr/>
              <a:t>1/26/2022</a:t>
            </a:fld>
            <a:endParaRPr lang="en-US" dirty="0"/>
          </a:p>
        </p:txBody>
      </p:sp>
      <p:sp>
        <p:nvSpPr>
          <p:cNvPr id="4" name="Footer Placeholder 3"/>
          <p:cNvSpPr>
            <a:spLocks noGrp="1"/>
          </p:cNvSpPr>
          <p:nvPr>
            <p:ph type="ftr" sz="quarter" idx="11"/>
          </p:nvPr>
        </p:nvSpPr>
        <p:spPr>
          <a:xfrm rot="16200000" flipH="1">
            <a:off x="8543778" y="3661144"/>
            <a:ext cx="5885352" cy="179176"/>
          </a:xfrm>
        </p:spPr>
        <p:txBody>
          <a:bodyPr/>
          <a:lstStyle>
            <a:lvl1pPr algn="l" rtl="1">
              <a:defRPr/>
            </a:lvl1pPr>
          </a:lstStyle>
          <a:p>
            <a:r>
              <a:rPr lang="en-US"/>
              <a:t>
              </a:t>
            </a:r>
            <a:endParaRPr lang="en-US" dirty="0"/>
          </a:p>
        </p:txBody>
      </p:sp>
      <p:sp>
        <p:nvSpPr>
          <p:cNvPr id="5" name="Slide Number Placeholder 4"/>
          <p:cNvSpPr>
            <a:spLocks noGrp="1"/>
          </p:cNvSpPr>
          <p:nvPr>
            <p:ph type="sldNum" sz="quarter" idx="12"/>
          </p:nvPr>
        </p:nvSpPr>
        <p:spPr>
          <a:xfrm flipH="1">
            <a:off x="11396866" y="164592"/>
            <a:ext cx="636727" cy="322851"/>
          </a:xfrm>
        </p:spPr>
        <p:txBody>
          <a:bodyPr/>
          <a:lstStyle>
            <a:lvl1pPr algn="l" rtl="1">
              <a:defRPr/>
            </a:lvl1pPr>
          </a:lstStyle>
          <a:p>
            <a:fld id="{6D22F896-40B5-4ADD-8801-0D06FADFA095}" type="slidenum">
              <a:rPr lang="en-US" smtClean="0"/>
              <a:pPr/>
              <a:t>‹#›</a:t>
            </a:fld>
            <a:endParaRPr lang="en-US" dirty="0"/>
          </a:p>
        </p:txBody>
      </p:sp>
      <p:sp>
        <p:nvSpPr>
          <p:cNvPr id="8" name="TextBox 7"/>
          <p:cNvSpPr txBox="1"/>
          <p:nvPr/>
        </p:nvSpPr>
        <p:spPr>
          <a:xfrm flipH="1">
            <a:off x="9580192" y="641226"/>
            <a:ext cx="415636" cy="369332"/>
          </a:xfrm>
          <a:prstGeom prst="rect">
            <a:avLst/>
          </a:prstGeom>
          <a:noFill/>
        </p:spPr>
        <p:txBody>
          <a:bodyPr wrap="square" rtlCol="0">
            <a:spAutoFit/>
          </a:bodyPr>
          <a:lstStyle/>
          <a:p>
            <a:pPr algn="l" rtl="1"/>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764423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a:xfrm flipH="1">
            <a:off x="1066800" y="642594"/>
            <a:ext cx="10058400" cy="1371600"/>
          </a:xfrm>
        </p:spPr>
        <p:txBody>
          <a:bodyPr rtlCol="1"/>
          <a:lstStyle>
            <a:lvl1pPr algn="r" rtl="1">
              <a:defRPr/>
            </a:lvl1pPr>
          </a:lstStyle>
          <a:p>
            <a:pPr rtl="1"/>
            <a:r>
              <a:rPr lang="he-IL"/>
              <a:t>לחץ כדי לערוך סגנון כותרת של תבנית בסיס</a:t>
            </a:r>
            <a:endParaRPr lang="en-US" dirty="0"/>
          </a:p>
        </p:txBody>
      </p:sp>
      <p:sp>
        <p:nvSpPr>
          <p:cNvPr id="3" name="מציין מיקום של תאריך 2"/>
          <p:cNvSpPr>
            <a:spLocks noGrp="1"/>
          </p:cNvSpPr>
          <p:nvPr>
            <p:ph type="dt" sz="half" idx="10"/>
          </p:nvPr>
        </p:nvSpPr>
        <p:spPr>
          <a:xfrm flipH="1">
            <a:off x="2042161" y="6035040"/>
            <a:ext cx="2893045" cy="365760"/>
          </a:xfrm>
        </p:spPr>
        <p:txBody>
          <a:bodyPr rtlCol="1"/>
          <a:lstStyle>
            <a:lvl1pPr algn="r" rtl="1">
              <a:defRPr/>
            </a:lvl1pPr>
          </a:lstStyle>
          <a:p>
            <a:pPr rtl="1"/>
            <a:fld id="{BC61730B-C49D-4774-8B68-B748FEA5604F}" type="datetime1">
              <a:rPr lang="he-IL" smtClean="0"/>
              <a:t>כ"ד שבט תשפ"ב</a:t>
            </a:fld>
            <a:endParaRPr lang="en-US"/>
          </a:p>
        </p:txBody>
      </p:sp>
      <p:sp>
        <p:nvSpPr>
          <p:cNvPr id="4" name="מציין מיקום של כותרת תחתונה 3"/>
          <p:cNvSpPr>
            <a:spLocks noGrp="1"/>
          </p:cNvSpPr>
          <p:nvPr>
            <p:ph type="ftr" sz="quarter" idx="11"/>
          </p:nvPr>
        </p:nvSpPr>
        <p:spPr>
          <a:xfrm flipH="1">
            <a:off x="5308600" y="6035040"/>
            <a:ext cx="5816600" cy="365760"/>
          </a:xfrm>
        </p:spPr>
        <p:txBody>
          <a:bodyPr rtlCol="1"/>
          <a:lstStyle>
            <a:lvl1pPr algn="r" rtl="1">
              <a:defRPr/>
            </a:lvl1pPr>
          </a:lstStyle>
          <a:p>
            <a:pPr rtl="1"/>
            <a:endParaRPr lang="en-US"/>
          </a:p>
        </p:txBody>
      </p:sp>
      <p:sp>
        <p:nvSpPr>
          <p:cNvPr id="5" name="מציין מיקום של מספר שקופית 4"/>
          <p:cNvSpPr>
            <a:spLocks noGrp="1"/>
          </p:cNvSpPr>
          <p:nvPr>
            <p:ph type="sldNum" sz="quarter" idx="12"/>
          </p:nvPr>
        </p:nvSpPr>
        <p:spPr>
          <a:xfrm flipH="1">
            <a:off x="1066800" y="6035040"/>
            <a:ext cx="838200" cy="365760"/>
          </a:xfrm>
        </p:spPr>
        <p:txBody>
          <a:bodyPr rtlCol="1"/>
          <a:lstStyle>
            <a:lvl1pPr algn="r" rtl="1">
              <a:defRPr/>
            </a:lvl1pPr>
          </a:lstStyle>
          <a:p>
            <a:pPr rtl="1"/>
            <a:fld id="{34B7E4EF-A1BD-40F4-AB7B-04F084DD991D}" type="slidenum">
              <a:rPr lang="en-US" smtClean="0"/>
              <a:pPr/>
              <a:t>‹#›</a:t>
            </a:fld>
            <a:endParaRPr lang="en-US"/>
          </a:p>
        </p:txBody>
      </p:sp>
    </p:spTree>
    <p:extLst>
      <p:ext uri="{BB962C8B-B14F-4D97-AF65-F5344CB8AC3E}">
        <p14:creationId xmlns:p14="http://schemas.microsoft.com/office/powerpoint/2010/main" val="266741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12" name="Rectangle 11"/>
          <p:cNvSpPr/>
          <p:nvPr/>
        </p:nvSpPr>
        <p:spPr>
          <a:xfrm flipH="1">
            <a:off x="815205"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r" rtl="1"/>
            <a:endParaRPr lang="en-US"/>
          </a:p>
        </p:txBody>
      </p:sp>
      <p:sp>
        <p:nvSpPr>
          <p:cNvPr id="13" name="Rectangle 12"/>
          <p:cNvSpPr/>
          <p:nvPr/>
        </p:nvSpPr>
        <p:spPr>
          <a:xfrm flipH="1">
            <a:off x="787240"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r" rtl="1"/>
            <a:endParaRPr lang="en-US"/>
          </a:p>
        </p:txBody>
      </p:sp>
      <p:sp>
        <p:nvSpPr>
          <p:cNvPr id="2" name="Date Placeholder 1"/>
          <p:cNvSpPr>
            <a:spLocks noGrp="1"/>
          </p:cNvSpPr>
          <p:nvPr>
            <p:ph type="dt" sz="half" idx="10"/>
          </p:nvPr>
        </p:nvSpPr>
        <p:spPr>
          <a:xfrm rot="16200000" flipH="1">
            <a:off x="10339336" y="5270604"/>
            <a:ext cx="2662729" cy="182880"/>
          </a:xfrm>
        </p:spPr>
        <p:txBody>
          <a:bodyPr/>
          <a:lstStyle>
            <a:lvl1pPr algn="l" rtl="1">
              <a:defRPr/>
            </a:lvl1pPr>
          </a:lstStyle>
          <a:p>
            <a:fld id="{921D9284-D300-4297-87F7-E791DCC15DB1}" type="datetimeFigureOut">
              <a:rPr lang="en-US" smtClean="0"/>
              <a:pPr/>
              <a:t>1/26/2022</a:t>
            </a:fld>
            <a:endParaRPr lang="en-US" dirty="0"/>
          </a:p>
        </p:txBody>
      </p:sp>
      <p:sp>
        <p:nvSpPr>
          <p:cNvPr id="3" name="Footer Placeholder 2"/>
          <p:cNvSpPr>
            <a:spLocks noGrp="1"/>
          </p:cNvSpPr>
          <p:nvPr>
            <p:ph type="ftr" sz="quarter" idx="11"/>
          </p:nvPr>
        </p:nvSpPr>
        <p:spPr>
          <a:xfrm rot="16200000" flipH="1">
            <a:off x="8543778" y="3661144"/>
            <a:ext cx="5885352" cy="179176"/>
          </a:xfrm>
        </p:spPr>
        <p:txBody>
          <a:bodyPr/>
          <a:lstStyle>
            <a:lvl1pPr algn="l" rtl="1">
              <a:defRPr/>
            </a:lvl1pPr>
          </a:lstStyle>
          <a:p>
            <a:r>
              <a:rPr lang="en-US"/>
              <a:t>
              </a:t>
            </a:r>
            <a:endParaRPr lang="en-US" dirty="0"/>
          </a:p>
        </p:txBody>
      </p:sp>
      <p:sp>
        <p:nvSpPr>
          <p:cNvPr id="4" name="Slide Number Placeholder 3"/>
          <p:cNvSpPr>
            <a:spLocks noGrp="1"/>
          </p:cNvSpPr>
          <p:nvPr>
            <p:ph type="sldNum" sz="quarter" idx="12"/>
          </p:nvPr>
        </p:nvSpPr>
        <p:spPr>
          <a:xfrm flipH="1">
            <a:off x="11396866" y="164592"/>
            <a:ext cx="636727" cy="322851"/>
          </a:xfrm>
        </p:spPr>
        <p:txBody>
          <a:bodyPr/>
          <a:lstStyle>
            <a:lvl1pPr algn="l" rtl="1">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5380081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5" name="Rectangle 24"/>
          <p:cNvSpPr/>
          <p:nvPr/>
        </p:nvSpPr>
        <p:spPr>
          <a:xfrm flipH="1">
            <a:off x="815205"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r" rtl="1"/>
            <a:endParaRPr lang="en-US"/>
          </a:p>
        </p:txBody>
      </p:sp>
      <p:sp>
        <p:nvSpPr>
          <p:cNvPr id="26" name="Rectangle 25"/>
          <p:cNvSpPr/>
          <p:nvPr/>
        </p:nvSpPr>
        <p:spPr>
          <a:xfrm flipH="1">
            <a:off x="787240"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r" rtl="1"/>
            <a:endParaRPr lang="en-US"/>
          </a:p>
        </p:txBody>
      </p:sp>
      <p:sp>
        <p:nvSpPr>
          <p:cNvPr id="10" name="TextBox 9"/>
          <p:cNvSpPr txBox="1"/>
          <p:nvPr/>
        </p:nvSpPr>
        <p:spPr>
          <a:xfrm flipH="1">
            <a:off x="10222210" y="1127550"/>
            <a:ext cx="415636" cy="369332"/>
          </a:xfrm>
          <a:prstGeom prst="rect">
            <a:avLst/>
          </a:prstGeom>
          <a:noFill/>
        </p:spPr>
        <p:txBody>
          <a:bodyPr wrap="square" rtlCol="0">
            <a:spAutoFit/>
          </a:bodyPr>
          <a:lstStyle/>
          <a:p>
            <a:pPr algn="l" rtl="1"/>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flipH="1">
            <a:off x="7557316" y="1282451"/>
            <a:ext cx="2664361" cy="1903241"/>
          </a:xfrm>
        </p:spPr>
        <p:txBody>
          <a:bodyPr anchor="b">
            <a:normAutofit/>
          </a:bodyPr>
          <a:lstStyle>
            <a:lvl1pPr algn="r" rtl="1">
              <a:defRPr sz="24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flipH="1">
            <a:off x="1625568" y="805818"/>
            <a:ext cx="5446278" cy="5244126"/>
          </a:xfrm>
        </p:spPr>
        <p:txBody>
          <a:bodyPr anchor="ctr"/>
          <a:lstStyle>
            <a:lvl1pPr algn="r" rtl="1">
              <a:defRPr/>
            </a:lvl1pPr>
            <a:lvl2pPr algn="r" rtl="1">
              <a:defRPr/>
            </a:lvl2pPr>
            <a:lvl3pPr algn="r" rtl="1">
              <a:defRPr/>
            </a:lvl3pPr>
            <a:lvl4pPr algn="r" rtl="1">
              <a:defRPr/>
            </a:lvl4pPr>
            <a:lvl5pPr algn="r" rtl="1">
              <a:defRPr/>
            </a:lvl5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flipH="1">
            <a:off x="7557317" y="3186154"/>
            <a:ext cx="2664361" cy="2386397"/>
          </a:xfrm>
        </p:spPr>
        <p:txBody>
          <a:bodyPr/>
          <a:lstStyle>
            <a:lvl1pPr marL="0" indent="0" algn="r" rtl="1">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a:xfrm rot="16200000" flipH="1">
            <a:off x="10339336" y="5270604"/>
            <a:ext cx="2662729" cy="182880"/>
          </a:xfrm>
        </p:spPr>
        <p:txBody>
          <a:bodyPr/>
          <a:lstStyle>
            <a:lvl1pPr algn="l" rtl="1">
              <a:defRPr/>
            </a:lvl1pPr>
          </a:lstStyle>
          <a:p>
            <a:fld id="{37D525BB-DA17-4BA0-B3C8-3AC3ABC827E6}" type="datetimeFigureOut">
              <a:rPr lang="en-US" smtClean="0"/>
              <a:pPr/>
              <a:t>1/26/2022</a:t>
            </a:fld>
            <a:endParaRPr lang="en-US" dirty="0"/>
          </a:p>
        </p:txBody>
      </p:sp>
      <p:sp>
        <p:nvSpPr>
          <p:cNvPr id="6" name="Footer Placeholder 5"/>
          <p:cNvSpPr>
            <a:spLocks noGrp="1"/>
          </p:cNvSpPr>
          <p:nvPr>
            <p:ph type="ftr" sz="quarter" idx="11"/>
          </p:nvPr>
        </p:nvSpPr>
        <p:spPr>
          <a:xfrm rot="16200000" flipH="1">
            <a:off x="8543778" y="3661144"/>
            <a:ext cx="5885352" cy="179176"/>
          </a:xfrm>
        </p:spPr>
        <p:txBody>
          <a:bodyPr/>
          <a:lstStyle>
            <a:lvl1pPr algn="l" rtl="1">
              <a:defRPr/>
            </a:lvl1pPr>
          </a:lstStyle>
          <a:p>
            <a:r>
              <a:rPr lang="en-US"/>
              <a:t>
              </a:t>
            </a:r>
            <a:endParaRPr lang="en-US" dirty="0"/>
          </a:p>
        </p:txBody>
      </p:sp>
      <p:sp>
        <p:nvSpPr>
          <p:cNvPr id="7" name="Slide Number Placeholder 6"/>
          <p:cNvSpPr>
            <a:spLocks noGrp="1"/>
          </p:cNvSpPr>
          <p:nvPr>
            <p:ph type="sldNum" sz="quarter" idx="12"/>
          </p:nvPr>
        </p:nvSpPr>
        <p:spPr>
          <a:xfrm flipH="1">
            <a:off x="11396866" y="164592"/>
            <a:ext cx="636727" cy="322851"/>
          </a:xfrm>
        </p:spPr>
        <p:txBody>
          <a:bodyPr/>
          <a:lstStyle>
            <a:lvl1pPr algn="l" rtl="1">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583006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19" name="Rectangle 18"/>
          <p:cNvSpPr/>
          <p:nvPr/>
        </p:nvSpPr>
        <p:spPr>
          <a:xfrm flipH="1">
            <a:off x="815205"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r" rtl="1"/>
            <a:endParaRPr lang="en-US"/>
          </a:p>
        </p:txBody>
      </p:sp>
      <p:sp>
        <p:nvSpPr>
          <p:cNvPr id="20" name="Rectangle 19"/>
          <p:cNvSpPr/>
          <p:nvPr/>
        </p:nvSpPr>
        <p:spPr>
          <a:xfrm flipH="1">
            <a:off x="787240"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r" rtl="1"/>
            <a:endParaRPr lang="en-US"/>
          </a:p>
        </p:txBody>
      </p:sp>
      <p:sp>
        <p:nvSpPr>
          <p:cNvPr id="3" name="Picture Placeholder 2"/>
          <p:cNvSpPr>
            <a:spLocks noGrp="1" noChangeAspect="1"/>
          </p:cNvSpPr>
          <p:nvPr>
            <p:ph type="pic" idx="1"/>
          </p:nvPr>
        </p:nvSpPr>
        <p:spPr>
          <a:xfrm flipH="1">
            <a:off x="815204"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rtl="1">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10" name="TextBox 9"/>
          <p:cNvSpPr txBox="1"/>
          <p:nvPr/>
        </p:nvSpPr>
        <p:spPr>
          <a:xfrm flipH="1">
            <a:off x="10221678" y="1127550"/>
            <a:ext cx="415636" cy="369332"/>
          </a:xfrm>
          <a:prstGeom prst="rect">
            <a:avLst/>
          </a:prstGeom>
          <a:noFill/>
        </p:spPr>
        <p:txBody>
          <a:bodyPr wrap="square" rtlCol="0">
            <a:spAutoFit/>
          </a:bodyPr>
          <a:lstStyle/>
          <a:p>
            <a:pPr algn="l" rtl="1"/>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flipH="1">
            <a:off x="6249773" y="1282452"/>
            <a:ext cx="3970986" cy="1900473"/>
          </a:xfrm>
        </p:spPr>
        <p:txBody>
          <a:bodyPr anchor="b">
            <a:normAutofit/>
          </a:bodyPr>
          <a:lstStyle>
            <a:lvl1pPr algn="r" rtl="1">
              <a:defRPr sz="32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flipH="1">
            <a:off x="6249804" y="3182928"/>
            <a:ext cx="3971874" cy="2386394"/>
          </a:xfrm>
        </p:spPr>
        <p:txBody>
          <a:bodyPr>
            <a:normAutofit/>
          </a:bodyPr>
          <a:lstStyle>
            <a:lvl1pPr marL="0" indent="0" algn="r" rtl="1">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a:xfrm rot="16200000" flipH="1">
            <a:off x="10339336" y="5270604"/>
            <a:ext cx="2662729" cy="182880"/>
          </a:xfrm>
        </p:spPr>
        <p:txBody>
          <a:bodyPr/>
          <a:lstStyle>
            <a:lvl1pPr algn="l" rtl="1">
              <a:defRPr/>
            </a:lvl1pPr>
          </a:lstStyle>
          <a:p>
            <a:fld id="{B16C4C9A-3960-41CF-A4E9-2A8FB932454B}" type="datetimeFigureOut">
              <a:rPr lang="en-US" smtClean="0"/>
              <a:pPr/>
              <a:t>1/26/2022</a:t>
            </a:fld>
            <a:endParaRPr lang="en-US" dirty="0"/>
          </a:p>
        </p:txBody>
      </p:sp>
      <p:sp>
        <p:nvSpPr>
          <p:cNvPr id="6" name="Footer Placeholder 5"/>
          <p:cNvSpPr>
            <a:spLocks noGrp="1"/>
          </p:cNvSpPr>
          <p:nvPr>
            <p:ph type="ftr" sz="quarter" idx="11"/>
          </p:nvPr>
        </p:nvSpPr>
        <p:spPr>
          <a:xfrm rot="16200000" flipH="1">
            <a:off x="8543778" y="3661144"/>
            <a:ext cx="5885352" cy="179176"/>
          </a:xfrm>
        </p:spPr>
        <p:txBody>
          <a:bodyPr/>
          <a:lstStyle>
            <a:lvl1pPr algn="l" rtl="1">
              <a:defRPr/>
            </a:lvl1pPr>
          </a:lstStyle>
          <a:p>
            <a:r>
              <a:rPr lang="en-US"/>
              <a:t>
              </a:t>
            </a:r>
            <a:endParaRPr lang="en-US" dirty="0"/>
          </a:p>
        </p:txBody>
      </p:sp>
      <p:sp>
        <p:nvSpPr>
          <p:cNvPr id="7" name="Slide Number Placeholder 6"/>
          <p:cNvSpPr>
            <a:spLocks noGrp="1"/>
          </p:cNvSpPr>
          <p:nvPr>
            <p:ph type="sldNum" sz="quarter" idx="12"/>
          </p:nvPr>
        </p:nvSpPr>
        <p:spPr>
          <a:xfrm flipH="1">
            <a:off x="11396866" y="164592"/>
            <a:ext cx="636727" cy="322851"/>
          </a:xfrm>
        </p:spPr>
        <p:txBody>
          <a:bodyPr/>
          <a:lstStyle>
            <a:lvl1pPr algn="l" rtl="1">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9249020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14" name="Rectangle 13"/>
          <p:cNvSpPr/>
          <p:nvPr/>
        </p:nvSpPr>
        <p:spPr>
          <a:xfrm flipH="1">
            <a:off x="815205"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r" rtl="1"/>
            <a:endParaRPr lang="en-US"/>
          </a:p>
        </p:txBody>
      </p:sp>
      <p:sp>
        <p:nvSpPr>
          <p:cNvPr id="15" name="Rectangle 14"/>
          <p:cNvSpPr/>
          <p:nvPr/>
        </p:nvSpPr>
        <p:spPr>
          <a:xfrm flipH="1">
            <a:off x="787240"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r" rtl="1"/>
            <a:endParaRPr lang="en-US"/>
          </a:p>
        </p:txBody>
      </p:sp>
      <p:sp>
        <p:nvSpPr>
          <p:cNvPr id="9" name="TextBox 8"/>
          <p:cNvSpPr txBox="1"/>
          <p:nvPr/>
        </p:nvSpPr>
        <p:spPr>
          <a:xfrm flipH="1">
            <a:off x="9582128" y="641225"/>
            <a:ext cx="415636" cy="369332"/>
          </a:xfrm>
          <a:prstGeom prst="rect">
            <a:avLst/>
          </a:prstGeom>
          <a:noFill/>
        </p:spPr>
        <p:txBody>
          <a:bodyPr wrap="square" rtlCol="0">
            <a:spAutoFit/>
          </a:bodyPr>
          <a:lstStyle/>
          <a:p>
            <a:pPr algn="l" rtl="1"/>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flipH="1">
            <a:off x="1626101" y="808056"/>
            <a:ext cx="7954091" cy="1077229"/>
          </a:xfrm>
        </p:spPr>
        <p:txBody>
          <a:bodyPr/>
          <a:lstStyle>
            <a:lvl1pPr algn="l" rtl="1">
              <a:defRPr/>
            </a:lvl1p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flipH="1">
            <a:off x="1621861" y="2052116"/>
            <a:ext cx="7796540" cy="3997828"/>
          </a:xfrm>
        </p:spPr>
        <p:txBody>
          <a:bodyPr vert="eaVert"/>
          <a:lstStyle>
            <a:lvl1pPr algn="r" rtl="1">
              <a:defRPr/>
            </a:lvl1pPr>
            <a:lvl2pPr algn="r" rtl="1">
              <a:defRPr/>
            </a:lvl2pPr>
            <a:lvl3pPr algn="r" rtl="1">
              <a:defRPr/>
            </a:lvl3pPr>
            <a:lvl4pPr algn="r" rtl="1">
              <a:defRPr/>
            </a:lvl4pPr>
            <a:lvl5pPr algn="r" rtl="1">
              <a:defRPr/>
            </a:lvl5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a:xfrm rot="16200000" flipH="1">
            <a:off x="10339336" y="5270604"/>
            <a:ext cx="2662729" cy="182880"/>
          </a:xfrm>
        </p:spPr>
        <p:txBody>
          <a:bodyPr/>
          <a:lstStyle>
            <a:lvl1pPr algn="l" rtl="1">
              <a:defRPr/>
            </a:lvl1pPr>
          </a:lstStyle>
          <a:p>
            <a:fld id="{D857E33E-8B18-4087-B112-809917729534}" type="datetimeFigureOut">
              <a:rPr lang="en-US" smtClean="0"/>
              <a:pPr/>
              <a:t>1/26/2022</a:t>
            </a:fld>
            <a:endParaRPr lang="en-US" dirty="0"/>
          </a:p>
        </p:txBody>
      </p:sp>
      <p:sp>
        <p:nvSpPr>
          <p:cNvPr id="5" name="Footer Placeholder 4"/>
          <p:cNvSpPr>
            <a:spLocks noGrp="1"/>
          </p:cNvSpPr>
          <p:nvPr>
            <p:ph type="ftr" sz="quarter" idx="11"/>
          </p:nvPr>
        </p:nvSpPr>
        <p:spPr>
          <a:xfrm rot="16200000" flipH="1">
            <a:off x="8543778" y="3661144"/>
            <a:ext cx="5885352" cy="179176"/>
          </a:xfrm>
        </p:spPr>
        <p:txBody>
          <a:bodyPr/>
          <a:lstStyle>
            <a:lvl1pPr algn="l" rtl="1">
              <a:defRPr/>
            </a:lvl1pPr>
          </a:lstStyle>
          <a:p>
            <a:r>
              <a:rPr lang="en-US"/>
              <a:t>
              </a:t>
            </a:r>
            <a:endParaRPr lang="en-US" dirty="0"/>
          </a:p>
        </p:txBody>
      </p:sp>
      <p:sp>
        <p:nvSpPr>
          <p:cNvPr id="6" name="Slide Number Placeholder 5"/>
          <p:cNvSpPr>
            <a:spLocks noGrp="1"/>
          </p:cNvSpPr>
          <p:nvPr>
            <p:ph type="sldNum" sz="quarter" idx="12"/>
          </p:nvPr>
        </p:nvSpPr>
        <p:spPr>
          <a:xfrm flipH="1">
            <a:off x="11396866" y="164592"/>
            <a:ext cx="636727" cy="322851"/>
          </a:xfrm>
        </p:spPr>
        <p:txBody>
          <a:bodyPr/>
          <a:lstStyle>
            <a:lvl1pPr algn="l" rtl="1">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6972796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15" name="Rectangle 14"/>
          <p:cNvSpPr/>
          <p:nvPr/>
        </p:nvSpPr>
        <p:spPr>
          <a:xfrm flipH="1">
            <a:off x="815205"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r" rtl="1"/>
            <a:endParaRPr lang="en-US"/>
          </a:p>
        </p:txBody>
      </p:sp>
      <p:sp>
        <p:nvSpPr>
          <p:cNvPr id="16" name="Rectangle 15"/>
          <p:cNvSpPr/>
          <p:nvPr/>
        </p:nvSpPr>
        <p:spPr>
          <a:xfrm flipH="1">
            <a:off x="787240"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r" rtl="1"/>
            <a:endParaRPr lang="en-US"/>
          </a:p>
        </p:txBody>
      </p:sp>
      <p:sp>
        <p:nvSpPr>
          <p:cNvPr id="9" name="TextBox 8"/>
          <p:cNvSpPr txBox="1"/>
          <p:nvPr/>
        </p:nvSpPr>
        <p:spPr>
          <a:xfrm rot="16200000" flipH="1">
            <a:off x="1439223" y="416061"/>
            <a:ext cx="415636" cy="369332"/>
          </a:xfrm>
          <a:prstGeom prst="rect">
            <a:avLst/>
          </a:prstGeom>
          <a:noFill/>
        </p:spPr>
        <p:txBody>
          <a:bodyPr wrap="square" rtlCol="0">
            <a:spAutoFit/>
          </a:bodyPr>
          <a:lstStyle/>
          <a:p>
            <a:pPr algn="l" rtl="1"/>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flipH="1">
            <a:off x="1626101" y="805818"/>
            <a:ext cx="1326519" cy="5244126"/>
          </a:xfrm>
        </p:spPr>
        <p:txBody>
          <a:bodyPr vert="eaVert"/>
          <a:lstStyle>
            <a:lvl1pPr algn="r" rtl="1">
              <a:defRPr/>
            </a:lvl1p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flipH="1">
            <a:off x="3116346" y="970410"/>
            <a:ext cx="6466903" cy="5079534"/>
          </a:xfrm>
        </p:spPr>
        <p:txBody>
          <a:bodyPr vert="eaVert"/>
          <a:lstStyle>
            <a:lvl1pPr algn="r" rtl="1">
              <a:defRPr/>
            </a:lvl1pPr>
            <a:lvl2pPr algn="r" rtl="1">
              <a:defRPr/>
            </a:lvl2pPr>
            <a:lvl3pPr algn="r" rtl="1">
              <a:defRPr/>
            </a:lvl3pPr>
            <a:lvl4pPr algn="r" rtl="1">
              <a:defRPr/>
            </a:lvl4pPr>
            <a:lvl5pPr algn="r" rtl="1">
              <a:defRPr/>
            </a:lvl5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a:xfrm rot="16200000" flipH="1">
            <a:off x="10339336" y="5270604"/>
            <a:ext cx="2662729" cy="182880"/>
          </a:xfrm>
        </p:spPr>
        <p:txBody>
          <a:bodyPr/>
          <a:lstStyle>
            <a:lvl1pPr algn="l" rtl="1">
              <a:defRPr/>
            </a:lvl1pPr>
          </a:lstStyle>
          <a:p>
            <a:fld id="{D3FFE419-2371-464F-8239-3959401C3561}" type="datetimeFigureOut">
              <a:rPr lang="en-US" smtClean="0"/>
              <a:pPr/>
              <a:t>1/26/2022</a:t>
            </a:fld>
            <a:endParaRPr lang="en-US" dirty="0"/>
          </a:p>
        </p:txBody>
      </p:sp>
      <p:sp>
        <p:nvSpPr>
          <p:cNvPr id="5" name="Footer Placeholder 4"/>
          <p:cNvSpPr>
            <a:spLocks noGrp="1"/>
          </p:cNvSpPr>
          <p:nvPr>
            <p:ph type="ftr" sz="quarter" idx="11"/>
          </p:nvPr>
        </p:nvSpPr>
        <p:spPr>
          <a:xfrm rot="16200000" flipH="1">
            <a:off x="8543778" y="3661144"/>
            <a:ext cx="5885352" cy="179176"/>
          </a:xfrm>
        </p:spPr>
        <p:txBody>
          <a:bodyPr/>
          <a:lstStyle>
            <a:lvl1pPr algn="l" rtl="1">
              <a:defRPr/>
            </a:lvl1pPr>
          </a:lstStyle>
          <a:p>
            <a:r>
              <a:rPr lang="en-US"/>
              <a:t>
              </a:t>
            </a:r>
            <a:endParaRPr lang="en-US" dirty="0"/>
          </a:p>
        </p:txBody>
      </p:sp>
      <p:sp>
        <p:nvSpPr>
          <p:cNvPr id="6" name="Slide Number Placeholder 5"/>
          <p:cNvSpPr>
            <a:spLocks noGrp="1"/>
          </p:cNvSpPr>
          <p:nvPr>
            <p:ph type="sldNum" sz="quarter" idx="12"/>
          </p:nvPr>
        </p:nvSpPr>
        <p:spPr>
          <a:xfrm flipH="1">
            <a:off x="11396866" y="164592"/>
            <a:ext cx="636727" cy="322851"/>
          </a:xfrm>
        </p:spPr>
        <p:txBody>
          <a:bodyPr/>
          <a:lstStyle>
            <a:lvl1pPr algn="l" rtl="1">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1952392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spTree>
      <p:nvGrpSpPr>
        <p:cNvPr id="1" name=""/>
        <p:cNvGrpSpPr/>
        <p:nvPr/>
      </p:nvGrpSpPr>
      <p:grpSpPr>
        <a:xfrm>
          <a:off x="0" y="0"/>
          <a:ext cx="0" cy="0"/>
          <a:chOff x="0" y="0"/>
          <a:chExt cx="0" cy="0"/>
        </a:xfrm>
      </p:grpSpPr>
      <p:pic>
        <p:nvPicPr>
          <p:cNvPr id="7" name="תמונה 6"/>
          <p:cNvPicPr>
            <a:picLocks noChangeAspect="1"/>
          </p:cNvPicPr>
          <p:nvPr/>
        </p:nvPicPr>
        <p:blipFill rotWithShape="1">
          <a:blip r:embed="rId2" cstate="print">
            <a:extLst>
              <a:ext uri="{28A0092B-C50C-407E-A947-70E740481C1C}">
                <a14:useLocalDpi xmlns:a14="http://schemas.microsoft.com/office/drawing/2010/main" val="0"/>
              </a:ext>
            </a:extLst>
          </a:blip>
          <a:srcRect l="2124" r="323" b="422"/>
          <a:stretch/>
        </p:blipFill>
        <p:spPr>
          <a:xfrm flipH="1">
            <a:off x="1524" y="1"/>
            <a:ext cx="12188952" cy="6858000"/>
          </a:xfrm>
          <a:prstGeom prst="rect">
            <a:avLst/>
          </a:prstGeom>
        </p:spPr>
      </p:pic>
      <p:sp>
        <p:nvSpPr>
          <p:cNvPr id="2" name="כותרת 1"/>
          <p:cNvSpPr>
            <a:spLocks noGrp="1"/>
          </p:cNvSpPr>
          <p:nvPr>
            <p:ph type="ctrTitle"/>
          </p:nvPr>
        </p:nvSpPr>
        <p:spPr>
          <a:xfrm>
            <a:off x="2743200" y="533400"/>
            <a:ext cx="8458200" cy="1828800"/>
          </a:xfrm>
        </p:spPr>
        <p:txBody>
          <a:bodyPr rtlCol="1" anchor="b">
            <a:normAutofit/>
          </a:bodyPr>
          <a:lstStyle>
            <a:lvl1pPr algn="r" rtl="1">
              <a:defRPr sz="4400"/>
            </a:lvl1pPr>
          </a:lstStyle>
          <a:p>
            <a:pPr rtl="1"/>
            <a:r>
              <a:rPr lang="he-IL" noProof="0"/>
              <a:t>לחץ כדי לערוך סגנון כותרת של תבנית בסיס</a:t>
            </a:r>
            <a:endParaRPr lang="he-IL" noProof="0" dirty="0"/>
          </a:p>
        </p:txBody>
      </p:sp>
      <p:sp>
        <p:nvSpPr>
          <p:cNvPr id="3" name="כותרת משנה 2"/>
          <p:cNvSpPr>
            <a:spLocks noGrp="1"/>
          </p:cNvSpPr>
          <p:nvPr>
            <p:ph type="subTitle" idx="1"/>
          </p:nvPr>
        </p:nvSpPr>
        <p:spPr>
          <a:xfrm>
            <a:off x="4114800" y="2438400"/>
            <a:ext cx="7086600" cy="914400"/>
          </a:xfrm>
        </p:spPr>
        <p:txBody>
          <a:bodyPr rtlCol="1">
            <a:normAutofit/>
          </a:bodyPr>
          <a:lstStyle>
            <a:lvl1pPr marL="0" indent="0" algn="r" rtl="1">
              <a:spcBef>
                <a:spcPts val="1200"/>
              </a:spcBef>
              <a:buNone/>
              <a:defRPr sz="2400">
                <a:latin typeface="+mj-lt"/>
              </a:defRPr>
            </a:lvl1pPr>
            <a:lvl2pPr marL="457200" indent="0" algn="ctr" rtl="1">
              <a:buNone/>
              <a:defRPr sz="2000"/>
            </a:lvl2pPr>
            <a:lvl3pPr marL="914400" indent="0" algn="ctr" rtl="1">
              <a:buNone/>
              <a:defRPr sz="1800"/>
            </a:lvl3pPr>
            <a:lvl4pPr marL="1371600" indent="0" algn="ctr" rtl="1">
              <a:buNone/>
              <a:defRPr sz="1600"/>
            </a:lvl4pPr>
            <a:lvl5pPr marL="1828800" indent="0" algn="ctr" rtl="1">
              <a:buNone/>
              <a:defRPr sz="1600"/>
            </a:lvl5pPr>
            <a:lvl6pPr marL="2286000" indent="0" algn="ctr" rtl="1">
              <a:buNone/>
              <a:defRPr sz="1600"/>
            </a:lvl6pPr>
            <a:lvl7pPr marL="2743200" indent="0" algn="ctr" rtl="1">
              <a:buNone/>
              <a:defRPr sz="1600"/>
            </a:lvl7pPr>
            <a:lvl8pPr marL="3200400" indent="0" algn="ctr" rtl="1">
              <a:buNone/>
              <a:defRPr sz="1600"/>
            </a:lvl8pPr>
            <a:lvl9pPr marL="3657600" indent="0" algn="ctr" rtl="1">
              <a:buNone/>
              <a:defRPr sz="1600"/>
            </a:lvl9pPr>
          </a:lstStyle>
          <a:p>
            <a:pPr rtl="1"/>
            <a:r>
              <a:rPr lang="he-IL" noProof="0"/>
              <a:t>לחץ כדי לערוך סגנון כותרת משנה של תבנית בסיס</a:t>
            </a:r>
            <a:endParaRPr lang="he-IL" noProof="0" dirty="0"/>
          </a:p>
        </p:txBody>
      </p:sp>
    </p:spTree>
    <p:extLst>
      <p:ext uri="{BB962C8B-B14F-4D97-AF65-F5344CB8AC3E}">
        <p14:creationId xmlns:p14="http://schemas.microsoft.com/office/powerpoint/2010/main" val="3294715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rtlCol="1"/>
          <a:lstStyle/>
          <a:p>
            <a:pPr rtl="1"/>
            <a:r>
              <a:rPr lang="he-IL" noProof="0"/>
              <a:t>לחץ כדי לערוך סגנון כותרת של תבנית בסיס</a:t>
            </a:r>
            <a:endParaRPr lang="he-IL" noProof="0" dirty="0"/>
          </a:p>
        </p:txBody>
      </p:sp>
      <p:sp>
        <p:nvSpPr>
          <p:cNvPr id="3" name="מציין מיקום תוכן 2"/>
          <p:cNvSpPr>
            <a:spLocks noGrp="1"/>
          </p:cNvSpPr>
          <p:nvPr>
            <p:ph idx="1"/>
          </p:nvPr>
        </p:nvSpPr>
        <p:spPr/>
        <p:txBody>
          <a:bodyPr rtlCol="1"/>
          <a:lstStyle/>
          <a:p>
            <a:pPr lvl="0" rtl="1"/>
            <a:r>
              <a:rPr lang="he-IL" noProof="0"/>
              <a:t>לחץ כדי לערוך סגנונות טקסט של תבנית בסיס</a:t>
            </a:r>
          </a:p>
          <a:p>
            <a:pPr lvl="1" rtl="1"/>
            <a:r>
              <a:rPr lang="he-IL" noProof="0"/>
              <a:t>רמה שנייה</a:t>
            </a:r>
          </a:p>
          <a:p>
            <a:pPr lvl="2" rtl="1"/>
            <a:r>
              <a:rPr lang="he-IL" noProof="0"/>
              <a:t>רמה שלישית</a:t>
            </a:r>
          </a:p>
          <a:p>
            <a:pPr lvl="3" rtl="1"/>
            <a:r>
              <a:rPr lang="he-IL" noProof="0"/>
              <a:t>רמה רביעית</a:t>
            </a:r>
          </a:p>
          <a:p>
            <a:pPr lvl="4" rtl="1"/>
            <a:r>
              <a:rPr lang="he-IL" noProof="0"/>
              <a:t>רמה חמישית</a:t>
            </a:r>
            <a:endParaRPr lang="he-IL" noProof="0" dirty="0"/>
          </a:p>
        </p:txBody>
      </p:sp>
      <p:sp>
        <p:nvSpPr>
          <p:cNvPr id="5" name="מציין מיקום של כותרת תחתונה 4"/>
          <p:cNvSpPr>
            <a:spLocks noGrp="1"/>
          </p:cNvSpPr>
          <p:nvPr>
            <p:ph type="ftr" sz="quarter" idx="11"/>
          </p:nvPr>
        </p:nvSpPr>
        <p:spPr/>
        <p:txBody>
          <a:bodyPr rtlCol="1"/>
          <a:lstStyle/>
          <a:p>
            <a:pPr rtl="1"/>
            <a:r>
              <a:rPr lang="he-IL" noProof="0" dirty="0"/>
              <a:t>הוסף כותרת תחתונה</a:t>
            </a:r>
          </a:p>
        </p:txBody>
      </p:sp>
      <p:sp>
        <p:nvSpPr>
          <p:cNvPr id="4" name="מציין מיקום של תאריך 3"/>
          <p:cNvSpPr>
            <a:spLocks noGrp="1"/>
          </p:cNvSpPr>
          <p:nvPr>
            <p:ph type="dt" sz="half" idx="10"/>
          </p:nvPr>
        </p:nvSpPr>
        <p:spPr/>
        <p:txBody>
          <a:bodyPr rtlCol="1"/>
          <a:lstStyle/>
          <a:p>
            <a:pPr rtl="1"/>
            <a:fld id="{06D971F5-FBD2-4F1C-BB02-03DBD28A8805}" type="datetime1">
              <a:rPr lang="he-IL" noProof="0" smtClean="0"/>
              <a:t>כ"ח שבט תשפ"ב</a:t>
            </a:fld>
            <a:endParaRPr lang="he-IL" noProof="0" dirty="0"/>
          </a:p>
        </p:txBody>
      </p:sp>
      <p:sp>
        <p:nvSpPr>
          <p:cNvPr id="6" name="מציין מיקום של מספר שקופית 5"/>
          <p:cNvSpPr>
            <a:spLocks noGrp="1"/>
          </p:cNvSpPr>
          <p:nvPr>
            <p:ph type="sldNum" sz="quarter" idx="12"/>
          </p:nvPr>
        </p:nvSpPr>
        <p:spPr/>
        <p:txBody>
          <a:bodyPr rtlCol="1"/>
          <a:lstStyle/>
          <a:p>
            <a:pPr rtl="1"/>
            <a:fld id="{289D71E3-7D81-4C24-B9D8-6B108755C64C}" type="slidenum">
              <a:rPr lang="he-IL" noProof="0" smtClean="0"/>
              <a:t>‹#›</a:t>
            </a:fld>
            <a:endParaRPr lang="he-IL" noProof="0" dirty="0"/>
          </a:p>
        </p:txBody>
      </p:sp>
    </p:spTree>
    <p:extLst>
      <p:ext uri="{BB962C8B-B14F-4D97-AF65-F5344CB8AC3E}">
        <p14:creationId xmlns:p14="http://schemas.microsoft.com/office/powerpoint/2010/main" val="1542388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secHead" preserve="1">
  <p:cSld name="כותרת מקטע עליונה">
    <p:spTree>
      <p:nvGrpSpPr>
        <p:cNvPr id="1" name=""/>
        <p:cNvGrpSpPr/>
        <p:nvPr/>
      </p:nvGrpSpPr>
      <p:grpSpPr>
        <a:xfrm>
          <a:off x="0" y="0"/>
          <a:ext cx="0" cy="0"/>
          <a:chOff x="0" y="0"/>
          <a:chExt cx="0" cy="0"/>
        </a:xfrm>
      </p:grpSpPr>
      <p:pic>
        <p:nvPicPr>
          <p:cNvPr id="7" name="תמונה 6"/>
          <p:cNvPicPr>
            <a:picLocks noChangeAspect="1"/>
          </p:cNvPicPr>
          <p:nvPr/>
        </p:nvPicPr>
        <p:blipFill rotWithShape="1">
          <a:blip r:embed="rId2" cstate="print">
            <a:extLst>
              <a:ext uri="{28A0092B-C50C-407E-A947-70E740481C1C}">
                <a14:useLocalDpi xmlns:a14="http://schemas.microsoft.com/office/drawing/2010/main" val="0"/>
              </a:ext>
            </a:extLst>
          </a:blip>
          <a:srcRect l="434" t="422"/>
          <a:stretch/>
        </p:blipFill>
        <p:spPr>
          <a:xfrm flipH="1">
            <a:off x="0" y="0"/>
            <a:ext cx="12188952" cy="6857176"/>
          </a:xfrm>
          <a:prstGeom prst="rect">
            <a:avLst/>
          </a:prstGeom>
        </p:spPr>
      </p:pic>
      <p:sp>
        <p:nvSpPr>
          <p:cNvPr id="2" name="כותרת 1"/>
          <p:cNvSpPr>
            <a:spLocks noGrp="1"/>
          </p:cNvSpPr>
          <p:nvPr>
            <p:ph type="title"/>
          </p:nvPr>
        </p:nvSpPr>
        <p:spPr>
          <a:xfrm>
            <a:off x="1524000" y="533400"/>
            <a:ext cx="7315200" cy="1828800"/>
          </a:xfrm>
        </p:spPr>
        <p:txBody>
          <a:bodyPr rtlCol="1" anchor="b">
            <a:normAutofit/>
          </a:bodyPr>
          <a:lstStyle>
            <a:lvl1pPr algn="r" rtl="1">
              <a:defRPr sz="4400"/>
            </a:lvl1pPr>
          </a:lstStyle>
          <a:p>
            <a:pPr rtl="1"/>
            <a:r>
              <a:rPr lang="he-IL" noProof="0"/>
              <a:t>לחץ כדי לערוך סגנון כותרת של תבנית בסיס</a:t>
            </a:r>
            <a:endParaRPr lang="he-IL" noProof="0" dirty="0"/>
          </a:p>
        </p:txBody>
      </p:sp>
      <p:sp>
        <p:nvSpPr>
          <p:cNvPr id="3" name="מציין מיקום טקסט 2"/>
          <p:cNvSpPr>
            <a:spLocks noGrp="1"/>
          </p:cNvSpPr>
          <p:nvPr>
            <p:ph type="body" idx="1"/>
          </p:nvPr>
        </p:nvSpPr>
        <p:spPr>
          <a:xfrm>
            <a:off x="3352800" y="2438400"/>
            <a:ext cx="5486400" cy="914400"/>
          </a:xfrm>
        </p:spPr>
        <p:txBody>
          <a:bodyPr rtlCol="1">
            <a:normAutofit/>
          </a:bodyPr>
          <a:lstStyle>
            <a:lvl1pPr marL="0" indent="0" algn="r" rtl="1">
              <a:spcBef>
                <a:spcPts val="1200"/>
              </a:spcBef>
              <a:buNone/>
              <a:defRPr sz="2400">
                <a:solidFill>
                  <a:schemeClr val="tx1"/>
                </a:solidFill>
                <a:latin typeface="+mj-lt"/>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לחץ כדי לערוך סגנונות טקסט של תבנית בסיס</a:t>
            </a:r>
          </a:p>
        </p:txBody>
      </p:sp>
    </p:spTree>
    <p:extLst>
      <p:ext uri="{BB962C8B-B14F-4D97-AF65-F5344CB8AC3E}">
        <p14:creationId xmlns:p14="http://schemas.microsoft.com/office/powerpoint/2010/main" val="143620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p:txBody>
          <a:bodyPr rtlCol="1"/>
          <a:lstStyle/>
          <a:p>
            <a:pPr rtl="1"/>
            <a:r>
              <a:rPr lang="he-IL" noProof="0"/>
              <a:t>לחץ כדי לערוך סגנון כותרת של תבנית בסיס</a:t>
            </a:r>
            <a:endParaRPr lang="he-IL" noProof="0" dirty="0"/>
          </a:p>
        </p:txBody>
      </p:sp>
      <p:sp>
        <p:nvSpPr>
          <p:cNvPr id="3" name="מציין מיקום תוכן 2"/>
          <p:cNvSpPr>
            <a:spLocks noGrp="1"/>
          </p:cNvSpPr>
          <p:nvPr>
            <p:ph sz="half" idx="1"/>
          </p:nvPr>
        </p:nvSpPr>
        <p:spPr>
          <a:xfrm>
            <a:off x="1524000" y="1825625"/>
            <a:ext cx="4389120" cy="3474720"/>
          </a:xfrm>
        </p:spPr>
        <p:txBody>
          <a:bodyPr rtlCol="1"/>
          <a:lstStyle/>
          <a:p>
            <a:pPr lvl="0" rtl="1"/>
            <a:r>
              <a:rPr lang="he-IL" noProof="0"/>
              <a:t>לחץ כדי לערוך סגנונות טקסט של תבנית בסיס</a:t>
            </a:r>
          </a:p>
          <a:p>
            <a:pPr lvl="1" rtl="1"/>
            <a:r>
              <a:rPr lang="he-IL" noProof="0"/>
              <a:t>רמה שנייה</a:t>
            </a:r>
          </a:p>
          <a:p>
            <a:pPr lvl="2" rtl="1"/>
            <a:r>
              <a:rPr lang="he-IL" noProof="0"/>
              <a:t>רמה שלישית</a:t>
            </a:r>
          </a:p>
          <a:p>
            <a:pPr lvl="3" rtl="1"/>
            <a:r>
              <a:rPr lang="he-IL" noProof="0"/>
              <a:t>רמה רביעית</a:t>
            </a:r>
          </a:p>
          <a:p>
            <a:pPr lvl="4" rtl="1"/>
            <a:r>
              <a:rPr lang="he-IL" noProof="0"/>
              <a:t>רמה חמישית</a:t>
            </a:r>
            <a:endParaRPr lang="he-IL" noProof="0" dirty="0"/>
          </a:p>
        </p:txBody>
      </p:sp>
      <p:sp>
        <p:nvSpPr>
          <p:cNvPr id="4" name="מציין מיקום תוכן 3"/>
          <p:cNvSpPr>
            <a:spLocks noGrp="1"/>
          </p:cNvSpPr>
          <p:nvPr>
            <p:ph sz="half" idx="2"/>
          </p:nvPr>
        </p:nvSpPr>
        <p:spPr>
          <a:xfrm>
            <a:off x="6278880" y="1825625"/>
            <a:ext cx="4389120" cy="3474720"/>
          </a:xfrm>
        </p:spPr>
        <p:txBody>
          <a:bodyPr rtlCol="1"/>
          <a:lstStyle/>
          <a:p>
            <a:pPr lvl="0" rtl="1"/>
            <a:r>
              <a:rPr lang="he-IL" noProof="0"/>
              <a:t>לחץ כדי לערוך סגנונות טקסט של תבנית בסיס</a:t>
            </a:r>
          </a:p>
          <a:p>
            <a:pPr lvl="1" rtl="1"/>
            <a:r>
              <a:rPr lang="he-IL" noProof="0"/>
              <a:t>רמה שנייה</a:t>
            </a:r>
          </a:p>
          <a:p>
            <a:pPr lvl="2" rtl="1"/>
            <a:r>
              <a:rPr lang="he-IL" noProof="0"/>
              <a:t>רמה שלישית</a:t>
            </a:r>
          </a:p>
          <a:p>
            <a:pPr lvl="3" rtl="1"/>
            <a:r>
              <a:rPr lang="he-IL" noProof="0"/>
              <a:t>רמה רביעית</a:t>
            </a:r>
          </a:p>
          <a:p>
            <a:pPr lvl="4" rtl="1"/>
            <a:r>
              <a:rPr lang="he-IL" noProof="0"/>
              <a:t>רמה חמישית</a:t>
            </a:r>
            <a:endParaRPr lang="he-IL" noProof="0" dirty="0"/>
          </a:p>
        </p:txBody>
      </p:sp>
      <p:sp>
        <p:nvSpPr>
          <p:cNvPr id="6" name="מציין מיקום של כותרת תחתונה 5"/>
          <p:cNvSpPr>
            <a:spLocks noGrp="1"/>
          </p:cNvSpPr>
          <p:nvPr>
            <p:ph type="ftr" sz="quarter" idx="11"/>
          </p:nvPr>
        </p:nvSpPr>
        <p:spPr/>
        <p:txBody>
          <a:bodyPr rtlCol="1"/>
          <a:lstStyle/>
          <a:p>
            <a:pPr rtl="1"/>
            <a:r>
              <a:rPr lang="he-IL" noProof="0" dirty="0"/>
              <a:t>הוסף כותרת תחתונה</a:t>
            </a:r>
          </a:p>
        </p:txBody>
      </p:sp>
      <p:sp>
        <p:nvSpPr>
          <p:cNvPr id="5" name="מציין מיקום של תאריך 4"/>
          <p:cNvSpPr>
            <a:spLocks noGrp="1"/>
          </p:cNvSpPr>
          <p:nvPr>
            <p:ph type="dt" sz="half" idx="10"/>
          </p:nvPr>
        </p:nvSpPr>
        <p:spPr/>
        <p:txBody>
          <a:bodyPr rtlCol="1"/>
          <a:lstStyle/>
          <a:p>
            <a:pPr rtl="1"/>
            <a:fld id="{03EDF30A-E70B-484B-A86F-F46A0B892CC6}" type="datetime1">
              <a:rPr lang="he-IL" noProof="0" smtClean="0"/>
              <a:t>כ"ח שבט תשפ"ב</a:t>
            </a:fld>
            <a:endParaRPr lang="he-IL" noProof="0" dirty="0"/>
          </a:p>
        </p:txBody>
      </p:sp>
      <p:sp>
        <p:nvSpPr>
          <p:cNvPr id="7" name="מציין מיקום של מספר שקופית 6"/>
          <p:cNvSpPr>
            <a:spLocks noGrp="1"/>
          </p:cNvSpPr>
          <p:nvPr>
            <p:ph type="sldNum" sz="quarter" idx="12"/>
          </p:nvPr>
        </p:nvSpPr>
        <p:spPr/>
        <p:txBody>
          <a:bodyPr rtlCol="1"/>
          <a:lstStyle/>
          <a:p>
            <a:pPr rtl="1"/>
            <a:fld id="{289D71E3-7D81-4C24-B9D8-6B108755C64C}" type="slidenum">
              <a:rPr lang="he-IL" noProof="0" smtClean="0"/>
              <a:t>‹#›</a:t>
            </a:fld>
            <a:endParaRPr lang="he-IL" noProof="0" dirty="0"/>
          </a:p>
        </p:txBody>
      </p:sp>
    </p:spTree>
    <p:extLst>
      <p:ext uri="{BB962C8B-B14F-4D97-AF65-F5344CB8AC3E}">
        <p14:creationId xmlns:p14="http://schemas.microsoft.com/office/powerpoint/2010/main" val="2059203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p:txBody>
          <a:bodyPr rtlCol="1"/>
          <a:lstStyle/>
          <a:p>
            <a:pPr rtl="1"/>
            <a:r>
              <a:rPr lang="he-IL" noProof="0"/>
              <a:t>לחץ כדי לערוך סגנון כותרת של תבנית בסיס</a:t>
            </a:r>
            <a:endParaRPr lang="he-IL" noProof="0" dirty="0"/>
          </a:p>
        </p:txBody>
      </p:sp>
      <p:sp>
        <p:nvSpPr>
          <p:cNvPr id="3" name="מציין מיקום טקסט 2"/>
          <p:cNvSpPr>
            <a:spLocks noGrp="1"/>
          </p:cNvSpPr>
          <p:nvPr>
            <p:ph type="body" idx="1"/>
          </p:nvPr>
        </p:nvSpPr>
        <p:spPr>
          <a:xfrm>
            <a:off x="1524000" y="1828799"/>
            <a:ext cx="4389120" cy="795867"/>
          </a:xfrm>
        </p:spPr>
        <p:txBody>
          <a:bodyPr rtlCol="1" anchor="ctr">
            <a:normAutofit/>
          </a:bodyPr>
          <a:lstStyle>
            <a:lvl1pPr marL="0" indent="0" algn="r" rtl="1">
              <a:spcBef>
                <a:spcPts val="0"/>
              </a:spcBef>
              <a:buNone/>
              <a:defRPr sz="2400" b="0">
                <a:solidFill>
                  <a:schemeClr val="accent4">
                    <a:lumMod val="75000"/>
                  </a:schemeClr>
                </a:solidFill>
                <a:latin typeface="+mj-lt"/>
              </a:defRPr>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he-IL" noProof="0"/>
              <a:t>לחץ כדי לערוך סגנונות טקסט של תבנית בסיס</a:t>
            </a:r>
          </a:p>
        </p:txBody>
      </p:sp>
      <p:sp>
        <p:nvSpPr>
          <p:cNvPr id="4" name="מציין מיקום תוכן 3"/>
          <p:cNvSpPr>
            <a:spLocks noGrp="1"/>
          </p:cNvSpPr>
          <p:nvPr>
            <p:ph sz="half" idx="2"/>
          </p:nvPr>
        </p:nvSpPr>
        <p:spPr>
          <a:xfrm>
            <a:off x="1524000" y="2624666"/>
            <a:ext cx="4389120" cy="2675467"/>
          </a:xfrm>
        </p:spPr>
        <p:txBody>
          <a:bodyPr rtlCol="1"/>
          <a:lstStyle/>
          <a:p>
            <a:pPr lvl="0" rtl="1"/>
            <a:r>
              <a:rPr lang="he-IL" noProof="0"/>
              <a:t>לחץ כדי לערוך סגנונות טקסט של תבנית בסיס</a:t>
            </a:r>
          </a:p>
          <a:p>
            <a:pPr lvl="1" rtl="1"/>
            <a:r>
              <a:rPr lang="he-IL" noProof="0"/>
              <a:t>רמה שנייה</a:t>
            </a:r>
          </a:p>
          <a:p>
            <a:pPr lvl="2" rtl="1"/>
            <a:r>
              <a:rPr lang="he-IL" noProof="0"/>
              <a:t>רמה שלישית</a:t>
            </a:r>
          </a:p>
          <a:p>
            <a:pPr lvl="3" rtl="1"/>
            <a:r>
              <a:rPr lang="he-IL" noProof="0"/>
              <a:t>רמה רביעית</a:t>
            </a:r>
          </a:p>
          <a:p>
            <a:pPr lvl="4" rtl="1"/>
            <a:r>
              <a:rPr lang="he-IL" noProof="0"/>
              <a:t>רמה חמישית</a:t>
            </a:r>
            <a:endParaRPr lang="he-IL" noProof="0" dirty="0"/>
          </a:p>
        </p:txBody>
      </p:sp>
      <p:sp>
        <p:nvSpPr>
          <p:cNvPr id="5" name="מציין מיקום טקסט 4"/>
          <p:cNvSpPr>
            <a:spLocks noGrp="1"/>
          </p:cNvSpPr>
          <p:nvPr>
            <p:ph type="body" sz="quarter" idx="3"/>
          </p:nvPr>
        </p:nvSpPr>
        <p:spPr>
          <a:xfrm>
            <a:off x="6278880" y="1828799"/>
            <a:ext cx="4389120" cy="795867"/>
          </a:xfrm>
        </p:spPr>
        <p:txBody>
          <a:bodyPr rtlCol="1" anchor="ctr">
            <a:normAutofit/>
          </a:bodyPr>
          <a:lstStyle>
            <a:lvl1pPr marL="0" indent="0" algn="r" rtl="1">
              <a:spcBef>
                <a:spcPts val="0"/>
              </a:spcBef>
              <a:buNone/>
              <a:defRPr sz="2400" b="0">
                <a:solidFill>
                  <a:schemeClr val="accent4">
                    <a:lumMod val="75000"/>
                  </a:schemeClr>
                </a:solidFill>
                <a:latin typeface="+mj-lt"/>
              </a:defRPr>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he-IL" noProof="0"/>
              <a:t>לחץ כדי לערוך סגנונות טקסט של תבנית בסיס</a:t>
            </a:r>
          </a:p>
        </p:txBody>
      </p:sp>
      <p:sp>
        <p:nvSpPr>
          <p:cNvPr id="6" name="מציין מיקום תוכן 5"/>
          <p:cNvSpPr>
            <a:spLocks noGrp="1"/>
          </p:cNvSpPr>
          <p:nvPr>
            <p:ph sz="quarter" idx="4"/>
          </p:nvPr>
        </p:nvSpPr>
        <p:spPr>
          <a:xfrm>
            <a:off x="6278880" y="2624666"/>
            <a:ext cx="4389120" cy="2675467"/>
          </a:xfrm>
        </p:spPr>
        <p:txBody>
          <a:bodyPr rtlCol="1"/>
          <a:lstStyle/>
          <a:p>
            <a:pPr lvl="0" rtl="1"/>
            <a:r>
              <a:rPr lang="he-IL" noProof="0"/>
              <a:t>לחץ כדי לערוך סגנונות טקסט של תבנית בסיס</a:t>
            </a:r>
          </a:p>
          <a:p>
            <a:pPr lvl="1" rtl="1"/>
            <a:r>
              <a:rPr lang="he-IL" noProof="0"/>
              <a:t>רמה שנייה</a:t>
            </a:r>
          </a:p>
          <a:p>
            <a:pPr lvl="2" rtl="1"/>
            <a:r>
              <a:rPr lang="he-IL" noProof="0"/>
              <a:t>רמה שלישית</a:t>
            </a:r>
          </a:p>
          <a:p>
            <a:pPr lvl="3" rtl="1"/>
            <a:r>
              <a:rPr lang="he-IL" noProof="0"/>
              <a:t>רמה רביעית</a:t>
            </a:r>
          </a:p>
          <a:p>
            <a:pPr lvl="4" rtl="1"/>
            <a:r>
              <a:rPr lang="he-IL" noProof="0"/>
              <a:t>רמה חמישית</a:t>
            </a:r>
            <a:endParaRPr lang="he-IL" noProof="0" dirty="0"/>
          </a:p>
        </p:txBody>
      </p:sp>
      <p:sp>
        <p:nvSpPr>
          <p:cNvPr id="8" name="מציין מיקום של כותרת תחתונה 7"/>
          <p:cNvSpPr>
            <a:spLocks noGrp="1"/>
          </p:cNvSpPr>
          <p:nvPr>
            <p:ph type="ftr" sz="quarter" idx="11"/>
          </p:nvPr>
        </p:nvSpPr>
        <p:spPr/>
        <p:txBody>
          <a:bodyPr rtlCol="1"/>
          <a:lstStyle/>
          <a:p>
            <a:pPr rtl="1"/>
            <a:r>
              <a:rPr lang="he-IL" noProof="0" dirty="0"/>
              <a:t>הוסף כותרת תחתונה</a:t>
            </a:r>
          </a:p>
        </p:txBody>
      </p:sp>
      <p:sp>
        <p:nvSpPr>
          <p:cNvPr id="7" name="מציין מיקום של תאריך 6"/>
          <p:cNvSpPr>
            <a:spLocks noGrp="1"/>
          </p:cNvSpPr>
          <p:nvPr>
            <p:ph type="dt" sz="half" idx="10"/>
          </p:nvPr>
        </p:nvSpPr>
        <p:spPr/>
        <p:txBody>
          <a:bodyPr rtlCol="1"/>
          <a:lstStyle/>
          <a:p>
            <a:pPr rtl="1"/>
            <a:fld id="{02907A4B-D6CD-46B5-BDCA-D92EEF37C1C9}" type="datetime1">
              <a:rPr lang="he-IL" noProof="0" smtClean="0"/>
              <a:t>כ"ח שבט תשפ"ב</a:t>
            </a:fld>
            <a:endParaRPr lang="he-IL" noProof="0" dirty="0"/>
          </a:p>
        </p:txBody>
      </p:sp>
      <p:sp>
        <p:nvSpPr>
          <p:cNvPr id="9" name="מציין מיקום של מספר שקופית 8"/>
          <p:cNvSpPr>
            <a:spLocks noGrp="1"/>
          </p:cNvSpPr>
          <p:nvPr>
            <p:ph type="sldNum" sz="quarter" idx="12"/>
          </p:nvPr>
        </p:nvSpPr>
        <p:spPr/>
        <p:txBody>
          <a:bodyPr rtlCol="1"/>
          <a:lstStyle/>
          <a:p>
            <a:pPr rtl="1"/>
            <a:fld id="{289D71E3-7D81-4C24-B9D8-6B108755C64C}" type="slidenum">
              <a:rPr lang="he-IL" noProof="0" smtClean="0"/>
              <a:t>‹#›</a:t>
            </a:fld>
            <a:endParaRPr lang="he-IL" noProof="0" dirty="0"/>
          </a:p>
        </p:txBody>
      </p:sp>
    </p:spTree>
    <p:extLst>
      <p:ext uri="{BB962C8B-B14F-4D97-AF65-F5344CB8AC3E}">
        <p14:creationId xmlns:p14="http://schemas.microsoft.com/office/powerpoint/2010/main" val="141602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p:cNvSpPr>
            <a:spLocks noGrp="1"/>
          </p:cNvSpPr>
          <p:nvPr>
            <p:ph type="dt" sz="half" idx="10"/>
          </p:nvPr>
        </p:nvSpPr>
        <p:spPr>
          <a:xfrm flipH="1">
            <a:off x="2042161" y="6035040"/>
            <a:ext cx="2893045" cy="365760"/>
          </a:xfrm>
        </p:spPr>
        <p:txBody>
          <a:bodyPr rtlCol="1"/>
          <a:lstStyle>
            <a:lvl1pPr algn="r" rtl="1">
              <a:defRPr/>
            </a:lvl1pPr>
          </a:lstStyle>
          <a:p>
            <a:pPr rtl="1"/>
            <a:fld id="{5DD4575C-2D90-4767-8FC9-62CC2DF9AD34}" type="datetime1">
              <a:rPr lang="he-IL" smtClean="0"/>
              <a:t>כ"ד שבט תשפ"ב</a:t>
            </a:fld>
            <a:endParaRPr lang="en-US"/>
          </a:p>
        </p:txBody>
      </p:sp>
      <p:sp>
        <p:nvSpPr>
          <p:cNvPr id="3" name="מציין מיקום של כותרת תחתונה 2"/>
          <p:cNvSpPr>
            <a:spLocks noGrp="1"/>
          </p:cNvSpPr>
          <p:nvPr>
            <p:ph type="ftr" sz="quarter" idx="11"/>
          </p:nvPr>
        </p:nvSpPr>
        <p:spPr>
          <a:xfrm flipH="1">
            <a:off x="5308600" y="6035040"/>
            <a:ext cx="5816600" cy="365760"/>
          </a:xfrm>
        </p:spPr>
        <p:txBody>
          <a:bodyPr rtlCol="1"/>
          <a:lstStyle>
            <a:lvl1pPr algn="r" rtl="1">
              <a:defRPr/>
            </a:lvl1pPr>
          </a:lstStyle>
          <a:p>
            <a:pPr rtl="1"/>
            <a:endParaRPr lang="en-US"/>
          </a:p>
        </p:txBody>
      </p:sp>
      <p:sp>
        <p:nvSpPr>
          <p:cNvPr id="4" name="מציין מיקום של מספר שקופית 3"/>
          <p:cNvSpPr>
            <a:spLocks noGrp="1"/>
          </p:cNvSpPr>
          <p:nvPr>
            <p:ph type="sldNum" sz="quarter" idx="12"/>
          </p:nvPr>
        </p:nvSpPr>
        <p:spPr>
          <a:xfrm flipH="1">
            <a:off x="1066800" y="6035040"/>
            <a:ext cx="838200" cy="365760"/>
          </a:xfrm>
        </p:spPr>
        <p:txBody>
          <a:bodyPr rtlCol="1"/>
          <a:lstStyle>
            <a:lvl1pPr algn="r" rtl="1">
              <a:defRPr/>
            </a:lvl1pPr>
          </a:lstStyle>
          <a:p>
            <a:pPr rtl="1"/>
            <a:fld id="{34B7E4EF-A1BD-40F4-AB7B-04F084DD991D}" type="slidenum">
              <a:rPr lang="en-US" smtClean="0"/>
              <a:pPr/>
              <a:t>‹#›</a:t>
            </a:fld>
            <a:endParaRPr lang="en-US"/>
          </a:p>
        </p:txBody>
      </p:sp>
    </p:spTree>
    <p:extLst>
      <p:ext uri="{BB962C8B-B14F-4D97-AF65-F5344CB8AC3E}">
        <p14:creationId xmlns:p14="http://schemas.microsoft.com/office/powerpoint/2010/main" val="90724712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p:txBody>
          <a:bodyPr rtlCol="1"/>
          <a:lstStyle/>
          <a:p>
            <a:pPr rtl="1"/>
            <a:r>
              <a:rPr lang="he-IL" noProof="0"/>
              <a:t>לחץ כדי לערוך סגנון כותרת של תבנית בסיס</a:t>
            </a:r>
            <a:endParaRPr lang="he-IL" noProof="0" dirty="0"/>
          </a:p>
        </p:txBody>
      </p:sp>
      <p:sp>
        <p:nvSpPr>
          <p:cNvPr id="4" name="מציין מיקום של כותרת תחתונה 3"/>
          <p:cNvSpPr>
            <a:spLocks noGrp="1"/>
          </p:cNvSpPr>
          <p:nvPr>
            <p:ph type="ftr" sz="quarter" idx="11"/>
          </p:nvPr>
        </p:nvSpPr>
        <p:spPr/>
        <p:txBody>
          <a:bodyPr rtlCol="1"/>
          <a:lstStyle/>
          <a:p>
            <a:pPr rtl="1"/>
            <a:r>
              <a:rPr lang="he-IL" noProof="0" dirty="0"/>
              <a:t>הוסף כותרת תחתונה</a:t>
            </a:r>
          </a:p>
        </p:txBody>
      </p:sp>
      <p:sp>
        <p:nvSpPr>
          <p:cNvPr id="3" name="מציין מיקום של תאריך 2"/>
          <p:cNvSpPr>
            <a:spLocks noGrp="1"/>
          </p:cNvSpPr>
          <p:nvPr>
            <p:ph type="dt" sz="half" idx="10"/>
          </p:nvPr>
        </p:nvSpPr>
        <p:spPr/>
        <p:txBody>
          <a:bodyPr rtlCol="1"/>
          <a:lstStyle/>
          <a:p>
            <a:pPr rtl="1"/>
            <a:fld id="{E19F4924-E691-4F55-903C-7E98DE27F704}" type="datetime1">
              <a:rPr lang="he-IL" noProof="0" smtClean="0"/>
              <a:t>כ"ח שבט תשפ"ב</a:t>
            </a:fld>
            <a:endParaRPr lang="he-IL" noProof="0" dirty="0"/>
          </a:p>
        </p:txBody>
      </p:sp>
      <p:sp>
        <p:nvSpPr>
          <p:cNvPr id="5" name="מציין מיקום של מספר שקופית 4"/>
          <p:cNvSpPr>
            <a:spLocks noGrp="1"/>
          </p:cNvSpPr>
          <p:nvPr>
            <p:ph type="sldNum" sz="quarter" idx="12"/>
          </p:nvPr>
        </p:nvSpPr>
        <p:spPr/>
        <p:txBody>
          <a:bodyPr rtlCol="1"/>
          <a:lstStyle/>
          <a:p>
            <a:pPr rtl="1"/>
            <a:fld id="{289D71E3-7D81-4C24-B9D8-6B108755C64C}" type="slidenum">
              <a:rPr lang="he-IL" noProof="0" smtClean="0"/>
              <a:t>‹#›</a:t>
            </a:fld>
            <a:endParaRPr lang="he-IL" noProof="0" dirty="0"/>
          </a:p>
        </p:txBody>
      </p:sp>
    </p:spTree>
    <p:extLst>
      <p:ext uri="{BB962C8B-B14F-4D97-AF65-F5344CB8AC3E}">
        <p14:creationId xmlns:p14="http://schemas.microsoft.com/office/powerpoint/2010/main" val="1160696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3" name="מציין מיקום של כותרת תחתונה 2"/>
          <p:cNvSpPr>
            <a:spLocks noGrp="1"/>
          </p:cNvSpPr>
          <p:nvPr>
            <p:ph type="ftr" sz="quarter" idx="11"/>
          </p:nvPr>
        </p:nvSpPr>
        <p:spPr/>
        <p:txBody>
          <a:bodyPr rtlCol="1"/>
          <a:lstStyle/>
          <a:p>
            <a:pPr rtl="1"/>
            <a:r>
              <a:rPr lang="he-IL" noProof="0" dirty="0"/>
              <a:t>הוסף כותרת תחתונה</a:t>
            </a:r>
          </a:p>
        </p:txBody>
      </p:sp>
      <p:sp>
        <p:nvSpPr>
          <p:cNvPr id="2" name="מציין מיקום של תאריך 1"/>
          <p:cNvSpPr>
            <a:spLocks noGrp="1"/>
          </p:cNvSpPr>
          <p:nvPr>
            <p:ph type="dt" sz="half" idx="10"/>
          </p:nvPr>
        </p:nvSpPr>
        <p:spPr/>
        <p:txBody>
          <a:bodyPr rtlCol="1"/>
          <a:lstStyle/>
          <a:p>
            <a:pPr rtl="1"/>
            <a:fld id="{77292D9F-C466-4B13-973C-C5D6A77DA6F7}" type="datetime1">
              <a:rPr lang="he-IL" noProof="0" smtClean="0"/>
              <a:t>כ"ח שבט תשפ"ב</a:t>
            </a:fld>
            <a:endParaRPr lang="he-IL" noProof="0" dirty="0"/>
          </a:p>
        </p:txBody>
      </p:sp>
      <p:sp>
        <p:nvSpPr>
          <p:cNvPr id="4" name="מציין מיקום של מספר שקופית 3"/>
          <p:cNvSpPr>
            <a:spLocks noGrp="1"/>
          </p:cNvSpPr>
          <p:nvPr>
            <p:ph type="sldNum" sz="quarter" idx="12"/>
          </p:nvPr>
        </p:nvSpPr>
        <p:spPr/>
        <p:txBody>
          <a:bodyPr rtlCol="1"/>
          <a:lstStyle/>
          <a:p>
            <a:pPr rtl="1"/>
            <a:fld id="{289D71E3-7D81-4C24-B9D8-6B108755C64C}" type="slidenum">
              <a:rPr lang="he-IL" noProof="0" smtClean="0"/>
              <a:t>‹#›</a:t>
            </a:fld>
            <a:endParaRPr lang="he-IL" noProof="0" dirty="0"/>
          </a:p>
        </p:txBody>
      </p:sp>
    </p:spTree>
    <p:extLst>
      <p:ext uri="{BB962C8B-B14F-4D97-AF65-F5344CB8AC3E}">
        <p14:creationId xmlns:p14="http://schemas.microsoft.com/office/powerpoint/2010/main" val="2069323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p:txBody>
          <a:bodyPr rtlCol="1" anchor="b"/>
          <a:lstStyle>
            <a:lvl1pPr algn="r" rtl="1">
              <a:defRPr sz="3200"/>
            </a:lvl1pPr>
          </a:lstStyle>
          <a:p>
            <a:pPr rtl="1"/>
            <a:r>
              <a:rPr lang="he-IL" noProof="0"/>
              <a:t>לחץ כדי לערוך סגנון כותרת של תבנית בסיס</a:t>
            </a:r>
            <a:endParaRPr lang="he-IL" noProof="0" dirty="0"/>
          </a:p>
        </p:txBody>
      </p:sp>
      <p:sp>
        <p:nvSpPr>
          <p:cNvPr id="3" name="מציין מיקום תוכן 2"/>
          <p:cNvSpPr>
            <a:spLocks noGrp="1"/>
          </p:cNvSpPr>
          <p:nvPr>
            <p:ph idx="1"/>
          </p:nvPr>
        </p:nvSpPr>
        <p:spPr>
          <a:xfrm>
            <a:off x="1524000" y="1828800"/>
            <a:ext cx="5943600" cy="3476625"/>
          </a:xfrm>
        </p:spPr>
        <p:txBody>
          <a:bodyPr rtlCol="1">
            <a:normAutofit/>
          </a:bodyPr>
          <a:lstStyle>
            <a:lvl1pPr algn="r" rtl="1">
              <a:defRPr sz="2000"/>
            </a:lvl1pPr>
            <a:lvl2pPr algn="r" rtl="1">
              <a:defRPr sz="1800"/>
            </a:lvl2pPr>
            <a:lvl3pPr algn="r" rtl="1">
              <a:defRPr sz="1600"/>
            </a:lvl3pPr>
            <a:lvl4pPr algn="r" rtl="1">
              <a:defRPr sz="1400"/>
            </a:lvl4pPr>
            <a:lvl5pPr algn="r" rtl="1">
              <a:defRPr sz="1400"/>
            </a:lvl5pPr>
            <a:lvl6pPr algn="r" rtl="1">
              <a:defRPr sz="2000"/>
            </a:lvl6pPr>
            <a:lvl7pPr algn="r" rtl="1">
              <a:defRPr sz="2000"/>
            </a:lvl7pPr>
            <a:lvl8pPr algn="r" rtl="1">
              <a:defRPr sz="2000"/>
            </a:lvl8pPr>
            <a:lvl9pPr algn="r" rtl="1">
              <a:defRPr sz="2000"/>
            </a:lvl9pPr>
          </a:lstStyle>
          <a:p>
            <a:pPr lvl="0" rtl="1"/>
            <a:r>
              <a:rPr lang="he-IL" noProof="0"/>
              <a:t>לחץ כדי לערוך סגנונות טקסט של תבנית בסיס</a:t>
            </a:r>
          </a:p>
          <a:p>
            <a:pPr lvl="1" rtl="1"/>
            <a:r>
              <a:rPr lang="he-IL" noProof="0"/>
              <a:t>רמה שנייה</a:t>
            </a:r>
          </a:p>
          <a:p>
            <a:pPr lvl="2" rtl="1"/>
            <a:r>
              <a:rPr lang="he-IL" noProof="0"/>
              <a:t>רמה שלישית</a:t>
            </a:r>
          </a:p>
          <a:p>
            <a:pPr lvl="3" rtl="1"/>
            <a:r>
              <a:rPr lang="he-IL" noProof="0"/>
              <a:t>רמה רביעית</a:t>
            </a:r>
          </a:p>
          <a:p>
            <a:pPr lvl="4" rtl="1"/>
            <a:r>
              <a:rPr lang="he-IL" noProof="0"/>
              <a:t>רמה חמישית</a:t>
            </a:r>
            <a:endParaRPr lang="he-IL" noProof="0" dirty="0"/>
          </a:p>
        </p:txBody>
      </p:sp>
      <p:sp>
        <p:nvSpPr>
          <p:cNvPr id="4" name="מציין מיקום טקסט 3"/>
          <p:cNvSpPr>
            <a:spLocks noGrp="1"/>
          </p:cNvSpPr>
          <p:nvPr>
            <p:ph type="body" sz="half" idx="2"/>
          </p:nvPr>
        </p:nvSpPr>
        <p:spPr>
          <a:xfrm>
            <a:off x="7741920" y="1828800"/>
            <a:ext cx="2926080" cy="3476625"/>
          </a:xfrm>
        </p:spPr>
        <p:txBody>
          <a:bodyPr rtlCol="1">
            <a:normAutofit/>
          </a:bodyPr>
          <a:lstStyle>
            <a:lvl1pPr marL="0" indent="0" algn="r" rtl="1">
              <a:spcBef>
                <a:spcPts val="1200"/>
              </a:spcBef>
              <a:buNone/>
              <a:defRPr sz="1800"/>
            </a:lvl1pPr>
            <a:lvl2pPr marL="457200" indent="0" algn="r" rtl="1">
              <a:buNone/>
              <a:defRPr sz="1400"/>
            </a:lvl2pPr>
            <a:lvl3pPr marL="914400" indent="0" algn="r" rtl="1">
              <a:buNone/>
              <a:defRPr sz="1200"/>
            </a:lvl3pPr>
            <a:lvl4pPr marL="1371600" indent="0" algn="r" rtl="1">
              <a:buNone/>
              <a:defRPr sz="1000"/>
            </a:lvl4pPr>
            <a:lvl5pPr marL="1828800" indent="0" algn="r" rtl="1">
              <a:buNone/>
              <a:defRPr sz="1000"/>
            </a:lvl5pPr>
            <a:lvl6pPr marL="2286000" indent="0" algn="r" rtl="1">
              <a:buNone/>
              <a:defRPr sz="1000"/>
            </a:lvl6pPr>
            <a:lvl7pPr marL="2743200" indent="0" algn="r" rtl="1">
              <a:buNone/>
              <a:defRPr sz="1000"/>
            </a:lvl7pPr>
            <a:lvl8pPr marL="3200400" indent="0" algn="r" rtl="1">
              <a:buNone/>
              <a:defRPr sz="1000"/>
            </a:lvl8pPr>
            <a:lvl9pPr marL="3657600" indent="0" algn="r" rtl="1">
              <a:buNone/>
              <a:defRPr sz="1000"/>
            </a:lvl9pPr>
          </a:lstStyle>
          <a:p>
            <a:pPr lvl="0" rtl="1"/>
            <a:r>
              <a:rPr lang="he-IL" noProof="0"/>
              <a:t>לחץ כדי לערוך סגנונות טקסט של תבנית בסיס</a:t>
            </a:r>
          </a:p>
        </p:txBody>
      </p:sp>
      <p:sp>
        <p:nvSpPr>
          <p:cNvPr id="6" name="מציין מיקום של כותרת תחתונה 5"/>
          <p:cNvSpPr>
            <a:spLocks noGrp="1"/>
          </p:cNvSpPr>
          <p:nvPr>
            <p:ph type="ftr" sz="quarter" idx="11"/>
          </p:nvPr>
        </p:nvSpPr>
        <p:spPr/>
        <p:txBody>
          <a:bodyPr rtlCol="1"/>
          <a:lstStyle/>
          <a:p>
            <a:pPr rtl="1"/>
            <a:r>
              <a:rPr lang="he-IL" noProof="0" dirty="0"/>
              <a:t>הוסף כותרת תחתונה</a:t>
            </a:r>
          </a:p>
        </p:txBody>
      </p:sp>
      <p:sp>
        <p:nvSpPr>
          <p:cNvPr id="5" name="מציין מיקום של תאריך 4"/>
          <p:cNvSpPr>
            <a:spLocks noGrp="1"/>
          </p:cNvSpPr>
          <p:nvPr>
            <p:ph type="dt" sz="half" idx="10"/>
          </p:nvPr>
        </p:nvSpPr>
        <p:spPr/>
        <p:txBody>
          <a:bodyPr rtlCol="1"/>
          <a:lstStyle/>
          <a:p>
            <a:pPr rtl="1"/>
            <a:fld id="{5E214FA4-6245-48AD-B8EC-109CE6A342BC}" type="datetime1">
              <a:rPr lang="he-IL" noProof="0" smtClean="0"/>
              <a:t>כ"ח שבט תשפ"ב</a:t>
            </a:fld>
            <a:endParaRPr lang="he-IL" noProof="0" dirty="0"/>
          </a:p>
        </p:txBody>
      </p:sp>
      <p:sp>
        <p:nvSpPr>
          <p:cNvPr id="7" name="מציין מיקום של מספר שקופית 6"/>
          <p:cNvSpPr>
            <a:spLocks noGrp="1"/>
          </p:cNvSpPr>
          <p:nvPr>
            <p:ph type="sldNum" sz="quarter" idx="12"/>
          </p:nvPr>
        </p:nvSpPr>
        <p:spPr/>
        <p:txBody>
          <a:bodyPr rtlCol="1"/>
          <a:lstStyle/>
          <a:p>
            <a:pPr rtl="1"/>
            <a:fld id="{289D71E3-7D81-4C24-B9D8-6B108755C64C}" type="slidenum">
              <a:rPr lang="he-IL" noProof="0" smtClean="0"/>
              <a:t>‹#›</a:t>
            </a:fld>
            <a:endParaRPr lang="he-IL" noProof="0" dirty="0"/>
          </a:p>
        </p:txBody>
      </p:sp>
    </p:spTree>
    <p:extLst>
      <p:ext uri="{BB962C8B-B14F-4D97-AF65-F5344CB8AC3E}">
        <p14:creationId xmlns:p14="http://schemas.microsoft.com/office/powerpoint/2010/main" val="379080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תמונה עם כיתוב">
    <p:spTree>
      <p:nvGrpSpPr>
        <p:cNvPr id="1" name=""/>
        <p:cNvGrpSpPr/>
        <p:nvPr/>
      </p:nvGrpSpPr>
      <p:grpSpPr>
        <a:xfrm>
          <a:off x="0" y="0"/>
          <a:ext cx="0" cy="0"/>
          <a:chOff x="0" y="0"/>
          <a:chExt cx="0" cy="0"/>
        </a:xfrm>
      </p:grpSpPr>
      <p:sp>
        <p:nvSpPr>
          <p:cNvPr id="8" name="צורה חופשית 5"/>
          <p:cNvSpPr>
            <a:spLocks/>
          </p:cNvSpPr>
          <p:nvPr/>
        </p:nvSpPr>
        <p:spPr bwMode="gray">
          <a:xfrm>
            <a:off x="5867400" y="1695450"/>
            <a:ext cx="5596467" cy="3295650"/>
          </a:xfrm>
          <a:custGeom>
            <a:avLst/>
            <a:gdLst>
              <a:gd name="T0" fmla="*/ 1279 w 1347"/>
              <a:gd name="T1" fmla="*/ 919 h 986"/>
              <a:gd name="T2" fmla="*/ 65 w 1347"/>
              <a:gd name="T3" fmla="*/ 919 h 986"/>
              <a:gd name="T4" fmla="*/ 65 w 1347"/>
              <a:gd name="T5" fmla="*/ 64 h 986"/>
              <a:gd name="T6" fmla="*/ 1279 w 1347"/>
              <a:gd name="T7" fmla="*/ 64 h 986"/>
              <a:gd name="T8" fmla="*/ 1279 w 1347"/>
              <a:gd name="T9" fmla="*/ 919 h 986"/>
            </a:gdLst>
            <a:ahLst/>
            <a:cxnLst>
              <a:cxn ang="0">
                <a:pos x="T0" y="T1"/>
              </a:cxn>
              <a:cxn ang="0">
                <a:pos x="T2" y="T3"/>
              </a:cxn>
              <a:cxn ang="0">
                <a:pos x="T4" y="T5"/>
              </a:cxn>
              <a:cxn ang="0">
                <a:pos x="T6" y="T7"/>
              </a:cxn>
              <a:cxn ang="0">
                <a:pos x="T8" y="T9"/>
              </a:cxn>
            </a:cxnLst>
            <a:rect l="0" t="0" r="r" b="b"/>
            <a:pathLst>
              <a:path w="1347" h="986">
                <a:moveTo>
                  <a:pt x="1279" y="919"/>
                </a:moveTo>
                <a:cubicBezTo>
                  <a:pt x="1211" y="986"/>
                  <a:pt x="121" y="974"/>
                  <a:pt x="65" y="919"/>
                </a:cubicBezTo>
                <a:cubicBezTo>
                  <a:pt x="9" y="863"/>
                  <a:pt x="0" y="128"/>
                  <a:pt x="65" y="64"/>
                </a:cubicBezTo>
                <a:cubicBezTo>
                  <a:pt x="130" y="0"/>
                  <a:pt x="1217" y="3"/>
                  <a:pt x="1279" y="64"/>
                </a:cubicBezTo>
                <a:cubicBezTo>
                  <a:pt x="1341" y="125"/>
                  <a:pt x="1347" y="852"/>
                  <a:pt x="1279" y="919"/>
                </a:cubicBezTo>
                <a:close/>
              </a:path>
            </a:pathLst>
          </a:custGeom>
          <a:solidFill>
            <a:srgbClr val="FFFFFF"/>
          </a:solidFill>
          <a:ln>
            <a:noFill/>
          </a:ln>
          <a:effectLst>
            <a:outerShdw blurRad="317500" dist="63500" dir="2700000" algn="tl" rotWithShape="0">
              <a:prstClr val="black">
                <a:alpha val="30000"/>
              </a:prstClr>
            </a:outerShdw>
          </a:effectLst>
        </p:spPr>
        <p:txBody>
          <a:bodyPr vert="horz" wrap="square" lIns="91440" tIns="45720" rIns="91440" bIns="45720" numCol="1" rtlCol="1" anchor="t" anchorCtr="0" compatLnSpc="1">
            <a:prstTxWarp prst="textNoShape">
              <a:avLst/>
            </a:prstTxWarp>
          </a:bodyPr>
          <a:lstStyle/>
          <a:p>
            <a:pPr rtl="1"/>
            <a:endParaRPr lang="he-IL" noProof="0" dirty="0"/>
          </a:p>
        </p:txBody>
      </p:sp>
      <p:sp>
        <p:nvSpPr>
          <p:cNvPr id="2" name="כותרת 1"/>
          <p:cNvSpPr>
            <a:spLocks noGrp="1"/>
          </p:cNvSpPr>
          <p:nvPr>
            <p:ph type="title"/>
          </p:nvPr>
        </p:nvSpPr>
        <p:spPr/>
        <p:txBody>
          <a:bodyPr rtlCol="1" anchor="b"/>
          <a:lstStyle>
            <a:lvl1pPr algn="r" rtl="1">
              <a:defRPr sz="3200"/>
            </a:lvl1pPr>
          </a:lstStyle>
          <a:p>
            <a:pPr rtl="1"/>
            <a:r>
              <a:rPr lang="he-IL" noProof="0"/>
              <a:t>לחץ כדי לערוך סגנון כותרת של תבנית בסיס</a:t>
            </a:r>
            <a:endParaRPr lang="he-IL" noProof="0" dirty="0"/>
          </a:p>
        </p:txBody>
      </p:sp>
      <p:sp>
        <p:nvSpPr>
          <p:cNvPr id="12" name="מציין מיקום של תמונה 11" descr="מציין מיקום ריק להוספת תמונה. לחץ על מציין המיקום ובחר את התמונה שברצונך להוסיף"/>
          <p:cNvSpPr>
            <a:spLocks noGrp="1"/>
          </p:cNvSpPr>
          <p:nvPr>
            <p:ph type="pic" idx="1"/>
          </p:nvPr>
        </p:nvSpPr>
        <p:spPr>
          <a:xfrm>
            <a:off x="6069089" y="1874520"/>
            <a:ext cx="5193089" cy="2937510"/>
          </a:xfrm>
          <a:custGeom>
            <a:avLst/>
            <a:gdLst>
              <a:gd name="connsiteX0" fmla="*/ 2531359 w 5066932"/>
              <a:gd name="connsiteY0" fmla="*/ 21 h 2945784"/>
              <a:gd name="connsiteX1" fmla="*/ 4878015 w 5066932"/>
              <a:gd name="connsiteY1" fmla="*/ 145719 h 2945784"/>
              <a:gd name="connsiteX2" fmla="*/ 4878015 w 5066932"/>
              <a:gd name="connsiteY2" fmla="*/ 2803241 h 2945784"/>
              <a:gd name="connsiteX3" fmla="*/ 175988 w 5066932"/>
              <a:gd name="connsiteY3" fmla="*/ 2803241 h 2945784"/>
              <a:gd name="connsiteX4" fmla="*/ 175988 w 5066932"/>
              <a:gd name="connsiteY4" fmla="*/ 145719 h 2945784"/>
              <a:gd name="connsiteX5" fmla="*/ 2531359 w 5066932"/>
              <a:gd name="connsiteY5" fmla="*/ 21 h 2945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66932" h="2945784">
                <a:moveTo>
                  <a:pt x="2531359" y="21"/>
                </a:moveTo>
                <a:cubicBezTo>
                  <a:pt x="3645379" y="1187"/>
                  <a:pt x="4757946" y="50918"/>
                  <a:pt x="4878015" y="145719"/>
                </a:cubicBezTo>
                <a:cubicBezTo>
                  <a:pt x="5118151" y="335320"/>
                  <a:pt x="5141390" y="2594991"/>
                  <a:pt x="4878015" y="2803241"/>
                </a:cubicBezTo>
                <a:cubicBezTo>
                  <a:pt x="4614639" y="3011491"/>
                  <a:pt x="392886" y="2974193"/>
                  <a:pt x="175988" y="2803241"/>
                </a:cubicBezTo>
                <a:cubicBezTo>
                  <a:pt x="-40909" y="2629181"/>
                  <a:pt x="-75768" y="344644"/>
                  <a:pt x="175988" y="145719"/>
                </a:cubicBezTo>
                <a:cubicBezTo>
                  <a:pt x="301866" y="46256"/>
                  <a:pt x="1417339" y="-1144"/>
                  <a:pt x="2531359" y="21"/>
                </a:cubicBezTo>
                <a:close/>
              </a:path>
            </a:pathLst>
          </a:custGeom>
          <a:solidFill>
            <a:schemeClr val="accent2">
              <a:lumMod val="20000"/>
              <a:lumOff val="80000"/>
            </a:schemeClr>
          </a:solidFill>
        </p:spPr>
        <p:txBody>
          <a:bodyPr wrap="square" tIns="365760" rtlCol="1">
            <a:noAutofit/>
          </a:bodyPr>
          <a:lstStyle>
            <a:lvl1pPr marL="0" indent="0" algn="ctr" rtl="1">
              <a:buNone/>
              <a:defRPr sz="2000"/>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rtl="1"/>
            <a:r>
              <a:rPr lang="he-IL" noProof="0"/>
              <a:t>לחץ על הסמל כדי להוסיף תמונה</a:t>
            </a:r>
            <a:endParaRPr lang="he-IL" noProof="0" dirty="0"/>
          </a:p>
        </p:txBody>
      </p:sp>
      <p:sp>
        <p:nvSpPr>
          <p:cNvPr id="4" name="מציין מיקום טקסט 3"/>
          <p:cNvSpPr>
            <a:spLocks noGrp="1"/>
          </p:cNvSpPr>
          <p:nvPr>
            <p:ph type="body" sz="half" idx="2"/>
          </p:nvPr>
        </p:nvSpPr>
        <p:spPr>
          <a:xfrm>
            <a:off x="1524000" y="2245995"/>
            <a:ext cx="3657600" cy="2194560"/>
          </a:xfrm>
        </p:spPr>
        <p:txBody>
          <a:bodyPr rtlCol="1">
            <a:normAutofit/>
          </a:bodyPr>
          <a:lstStyle>
            <a:lvl1pPr marL="0" indent="0" algn="r" rtl="1">
              <a:spcBef>
                <a:spcPts val="1200"/>
              </a:spcBef>
              <a:buNone/>
              <a:defRPr sz="1800"/>
            </a:lvl1pPr>
            <a:lvl2pPr marL="457200" indent="0" algn="r" rtl="1">
              <a:buNone/>
              <a:defRPr sz="1400"/>
            </a:lvl2pPr>
            <a:lvl3pPr marL="914400" indent="0" algn="r" rtl="1">
              <a:buNone/>
              <a:defRPr sz="1200"/>
            </a:lvl3pPr>
            <a:lvl4pPr marL="1371600" indent="0" algn="r" rtl="1">
              <a:buNone/>
              <a:defRPr sz="1000"/>
            </a:lvl4pPr>
            <a:lvl5pPr marL="1828800" indent="0" algn="r" rtl="1">
              <a:buNone/>
              <a:defRPr sz="1000"/>
            </a:lvl5pPr>
            <a:lvl6pPr marL="2286000" indent="0" algn="r" rtl="1">
              <a:buNone/>
              <a:defRPr sz="1000"/>
            </a:lvl6pPr>
            <a:lvl7pPr marL="2743200" indent="0" algn="r" rtl="1">
              <a:buNone/>
              <a:defRPr sz="1000"/>
            </a:lvl7pPr>
            <a:lvl8pPr marL="3200400" indent="0" algn="r" rtl="1">
              <a:buNone/>
              <a:defRPr sz="1000"/>
            </a:lvl8pPr>
            <a:lvl9pPr marL="3657600" indent="0" algn="r" rtl="1">
              <a:buNone/>
              <a:defRPr sz="1000"/>
            </a:lvl9pPr>
          </a:lstStyle>
          <a:p>
            <a:pPr lvl="0" rtl="1"/>
            <a:r>
              <a:rPr lang="he-IL" noProof="0"/>
              <a:t>לחץ כדי לערוך סגנונות טקסט של תבנית בסיס</a:t>
            </a:r>
          </a:p>
        </p:txBody>
      </p:sp>
      <p:sp>
        <p:nvSpPr>
          <p:cNvPr id="6" name="מציין מיקום של כותרת תחתונה 5"/>
          <p:cNvSpPr>
            <a:spLocks noGrp="1"/>
          </p:cNvSpPr>
          <p:nvPr>
            <p:ph type="ftr" sz="quarter" idx="11"/>
          </p:nvPr>
        </p:nvSpPr>
        <p:spPr/>
        <p:txBody>
          <a:bodyPr rtlCol="1"/>
          <a:lstStyle/>
          <a:p>
            <a:pPr rtl="1"/>
            <a:r>
              <a:rPr lang="he-IL" noProof="0" dirty="0"/>
              <a:t>הוסף כותרת תחתונה</a:t>
            </a:r>
          </a:p>
        </p:txBody>
      </p:sp>
      <p:sp>
        <p:nvSpPr>
          <p:cNvPr id="5" name="מציין מיקום של תאריך 4"/>
          <p:cNvSpPr>
            <a:spLocks noGrp="1"/>
          </p:cNvSpPr>
          <p:nvPr>
            <p:ph type="dt" sz="half" idx="10"/>
          </p:nvPr>
        </p:nvSpPr>
        <p:spPr/>
        <p:txBody>
          <a:bodyPr rtlCol="1"/>
          <a:lstStyle/>
          <a:p>
            <a:pPr rtl="1"/>
            <a:fld id="{D27DDD1C-127A-4E03-823E-A72D3FE6241B}" type="datetime1">
              <a:rPr lang="he-IL" noProof="0" smtClean="0"/>
              <a:t>כ"ח שבט תשפ"ב</a:t>
            </a:fld>
            <a:endParaRPr lang="he-IL" noProof="0" dirty="0"/>
          </a:p>
        </p:txBody>
      </p:sp>
      <p:sp>
        <p:nvSpPr>
          <p:cNvPr id="7" name="מציין מיקום של מספר שקופית 6"/>
          <p:cNvSpPr>
            <a:spLocks noGrp="1"/>
          </p:cNvSpPr>
          <p:nvPr>
            <p:ph type="sldNum" sz="quarter" idx="12"/>
          </p:nvPr>
        </p:nvSpPr>
        <p:spPr/>
        <p:txBody>
          <a:bodyPr rtlCol="1"/>
          <a:lstStyle/>
          <a:p>
            <a:pPr rtl="1"/>
            <a:fld id="{289D71E3-7D81-4C24-B9D8-6B108755C64C}" type="slidenum">
              <a:rPr lang="he-IL" noProof="0" smtClean="0"/>
              <a:t>‹#›</a:t>
            </a:fld>
            <a:endParaRPr lang="he-IL" noProof="0" dirty="0"/>
          </a:p>
        </p:txBody>
      </p:sp>
    </p:spTree>
    <p:extLst>
      <p:ext uri="{BB962C8B-B14F-4D97-AF65-F5344CB8AC3E}">
        <p14:creationId xmlns:p14="http://schemas.microsoft.com/office/powerpoint/2010/main" val="3057147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שתי תמונות עם כיתוב">
    <p:spTree>
      <p:nvGrpSpPr>
        <p:cNvPr id="1" name=""/>
        <p:cNvGrpSpPr/>
        <p:nvPr/>
      </p:nvGrpSpPr>
      <p:grpSpPr>
        <a:xfrm>
          <a:off x="0" y="0"/>
          <a:ext cx="0" cy="0"/>
          <a:chOff x="0" y="0"/>
          <a:chExt cx="0" cy="0"/>
        </a:xfrm>
      </p:grpSpPr>
      <p:pic>
        <p:nvPicPr>
          <p:cNvPr id="6" name="תמונה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3855" y="1716"/>
            <a:ext cx="12188952" cy="6856284"/>
          </a:xfrm>
          <a:prstGeom prst="rect">
            <a:avLst/>
          </a:prstGeom>
        </p:spPr>
      </p:pic>
      <p:sp>
        <p:nvSpPr>
          <p:cNvPr id="2" name="כותרת 1"/>
          <p:cNvSpPr>
            <a:spLocks noGrp="1"/>
          </p:cNvSpPr>
          <p:nvPr>
            <p:ph type="title"/>
          </p:nvPr>
        </p:nvSpPr>
        <p:spPr>
          <a:xfrm>
            <a:off x="3085981" y="5791200"/>
            <a:ext cx="8115419" cy="701674"/>
          </a:xfrm>
        </p:spPr>
        <p:txBody>
          <a:bodyPr vert="horz" lIns="91440" tIns="45720" rIns="91440" bIns="45720" rtlCol="1" anchor="b">
            <a:normAutofit/>
          </a:bodyPr>
          <a:lstStyle>
            <a:lvl1pPr algn="r" rtl="1">
              <a:defRPr lang="en-US" sz="2400">
                <a:solidFill>
                  <a:schemeClr val="accent1"/>
                </a:solidFill>
              </a:defRPr>
            </a:lvl1pPr>
          </a:lstStyle>
          <a:p>
            <a:pPr lvl="0" rtl="1"/>
            <a:r>
              <a:rPr lang="he-IL" noProof="0"/>
              <a:t>לחץ כדי לערוך סגנון כותרת של תבנית בסיס</a:t>
            </a:r>
            <a:endParaRPr lang="he-IL" noProof="0" dirty="0"/>
          </a:p>
        </p:txBody>
      </p:sp>
      <p:sp>
        <p:nvSpPr>
          <p:cNvPr id="7" name="צורה חופשית 5"/>
          <p:cNvSpPr>
            <a:spLocks/>
          </p:cNvSpPr>
          <p:nvPr/>
        </p:nvSpPr>
        <p:spPr bwMode="gray">
          <a:xfrm>
            <a:off x="2743200" y="933449"/>
            <a:ext cx="4114800" cy="4109465"/>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1" anchor="t" anchorCtr="0" compatLnSpc="1">
            <a:prstTxWarp prst="textNoShape">
              <a:avLst/>
            </a:prstTxWarp>
          </a:bodyPr>
          <a:lstStyle/>
          <a:p>
            <a:pPr rtl="1"/>
            <a:endParaRPr lang="he-IL" noProof="0" dirty="0"/>
          </a:p>
        </p:txBody>
      </p:sp>
      <p:sp>
        <p:nvSpPr>
          <p:cNvPr id="15" name="מציין מיקום של תמונה 14" descr="מציין מיקום ריק להוספת תמונה. לחץ על מציין המיקום ובחר את התמונה שברצונך להוסיף"/>
          <p:cNvSpPr>
            <a:spLocks noGrp="1"/>
          </p:cNvSpPr>
          <p:nvPr>
            <p:ph type="pic" sz="quarter" idx="13"/>
          </p:nvPr>
        </p:nvSpPr>
        <p:spPr>
          <a:xfrm>
            <a:off x="2973635" y="1113022"/>
            <a:ext cx="3638453" cy="3750319"/>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365760" rtlCol="1">
            <a:noAutofit/>
          </a:bodyPr>
          <a:lstStyle>
            <a:lvl1pPr marL="0" indent="0" algn="ctr" rtl="1">
              <a:buNone/>
              <a:defRPr/>
            </a:lvl1pPr>
          </a:lstStyle>
          <a:p>
            <a:pPr rtl="1"/>
            <a:r>
              <a:rPr lang="he-IL" noProof="0"/>
              <a:t>לחץ על הסמל כדי להוסיף תמונה</a:t>
            </a:r>
            <a:endParaRPr lang="he-IL" noProof="0" dirty="0"/>
          </a:p>
        </p:txBody>
      </p:sp>
      <p:sp>
        <p:nvSpPr>
          <p:cNvPr id="17" name="מציין מיקום טקסט 16"/>
          <p:cNvSpPr>
            <a:spLocks noGrp="1"/>
          </p:cNvSpPr>
          <p:nvPr>
            <p:ph type="body" sz="quarter" idx="14"/>
          </p:nvPr>
        </p:nvSpPr>
        <p:spPr>
          <a:xfrm>
            <a:off x="3085982" y="5181600"/>
            <a:ext cx="3566160" cy="493776"/>
          </a:xfrm>
        </p:spPr>
        <p:txBody>
          <a:bodyPr rtlCol="1">
            <a:normAutofit/>
          </a:bodyPr>
          <a:lstStyle>
            <a:lvl1pPr marL="0" indent="0" algn="r" rtl="1">
              <a:buNone/>
              <a:defRPr sz="1800"/>
            </a:lvl1pPr>
            <a:lvl2pPr marL="0" indent="0" algn="r" rtl="1">
              <a:spcBef>
                <a:spcPts val="1200"/>
              </a:spcBef>
              <a:buNone/>
              <a:defRPr sz="1800"/>
            </a:lvl2pPr>
            <a:lvl3pPr marL="0" indent="0" algn="r" rtl="1">
              <a:spcBef>
                <a:spcPts val="1200"/>
              </a:spcBef>
              <a:buNone/>
              <a:defRPr sz="1800"/>
            </a:lvl3pPr>
            <a:lvl4pPr marL="0" indent="0" algn="r" rtl="1">
              <a:spcBef>
                <a:spcPts val="1200"/>
              </a:spcBef>
              <a:buNone/>
              <a:defRPr sz="1800"/>
            </a:lvl4pPr>
            <a:lvl5pPr marL="0" indent="0" algn="r" rtl="1">
              <a:spcBef>
                <a:spcPts val="1200"/>
              </a:spcBef>
              <a:buNone/>
              <a:defRPr sz="1800"/>
            </a:lvl5pPr>
          </a:lstStyle>
          <a:p>
            <a:pPr lvl="0" rtl="1"/>
            <a:r>
              <a:rPr lang="he-IL" noProof="0"/>
              <a:t>לחץ כדי לערוך סגנונות טקסט של תבנית בסיס</a:t>
            </a:r>
          </a:p>
        </p:txBody>
      </p:sp>
      <p:sp>
        <p:nvSpPr>
          <p:cNvPr id="18" name="צורה חופשית 5"/>
          <p:cNvSpPr>
            <a:spLocks/>
          </p:cNvSpPr>
          <p:nvPr/>
        </p:nvSpPr>
        <p:spPr bwMode="gray">
          <a:xfrm>
            <a:off x="7281333" y="933449"/>
            <a:ext cx="4114800" cy="4109465"/>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1" anchor="t" anchorCtr="0" compatLnSpc="1">
            <a:prstTxWarp prst="textNoShape">
              <a:avLst/>
            </a:prstTxWarp>
          </a:bodyPr>
          <a:lstStyle/>
          <a:p>
            <a:pPr rtl="1"/>
            <a:endParaRPr lang="he-IL" noProof="0" dirty="0"/>
          </a:p>
        </p:txBody>
      </p:sp>
      <p:sp>
        <p:nvSpPr>
          <p:cNvPr id="19" name="מציין מיקום של תמונה 18" descr="מציין מיקום ריק להוספת תמונה. לחץ על מציין המיקום ובחר את התמונה שברצונך להוסיף"/>
          <p:cNvSpPr>
            <a:spLocks noGrp="1"/>
          </p:cNvSpPr>
          <p:nvPr>
            <p:ph type="pic" sz="quarter" idx="15"/>
          </p:nvPr>
        </p:nvSpPr>
        <p:spPr>
          <a:xfrm>
            <a:off x="7511768" y="1113022"/>
            <a:ext cx="3638453" cy="3750319"/>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365760" rtlCol="1">
            <a:noAutofit/>
          </a:bodyPr>
          <a:lstStyle>
            <a:lvl1pPr marL="0" indent="0" algn="ctr" rtl="1">
              <a:buNone/>
              <a:defRPr/>
            </a:lvl1pPr>
          </a:lstStyle>
          <a:p>
            <a:pPr rtl="1"/>
            <a:r>
              <a:rPr lang="he-IL" noProof="0"/>
              <a:t>לחץ על הסמל כדי להוסיף תמונה</a:t>
            </a:r>
            <a:endParaRPr lang="he-IL" noProof="0" dirty="0"/>
          </a:p>
        </p:txBody>
      </p:sp>
      <p:sp>
        <p:nvSpPr>
          <p:cNvPr id="20" name="מציין מיקום טקסט 16"/>
          <p:cNvSpPr>
            <a:spLocks noGrp="1"/>
          </p:cNvSpPr>
          <p:nvPr>
            <p:ph type="body" sz="quarter" idx="16"/>
          </p:nvPr>
        </p:nvSpPr>
        <p:spPr>
          <a:xfrm>
            <a:off x="7624115" y="5181600"/>
            <a:ext cx="3566160" cy="493776"/>
          </a:xfrm>
        </p:spPr>
        <p:txBody>
          <a:bodyPr rtlCol="1">
            <a:normAutofit/>
          </a:bodyPr>
          <a:lstStyle>
            <a:lvl1pPr marL="0" indent="0" algn="r" rtl="1">
              <a:buNone/>
              <a:defRPr sz="1800"/>
            </a:lvl1pPr>
            <a:lvl2pPr marL="0" indent="0" algn="r" rtl="1">
              <a:spcBef>
                <a:spcPts val="1200"/>
              </a:spcBef>
              <a:buNone/>
              <a:defRPr sz="1800"/>
            </a:lvl2pPr>
            <a:lvl3pPr marL="0" indent="0" algn="r" rtl="1">
              <a:spcBef>
                <a:spcPts val="1200"/>
              </a:spcBef>
              <a:buNone/>
              <a:defRPr sz="1800"/>
            </a:lvl3pPr>
            <a:lvl4pPr marL="0" indent="0" algn="r" rtl="1">
              <a:spcBef>
                <a:spcPts val="1200"/>
              </a:spcBef>
              <a:buNone/>
              <a:defRPr sz="1800"/>
            </a:lvl4pPr>
            <a:lvl5pPr marL="0" indent="0" algn="r" rtl="1">
              <a:spcBef>
                <a:spcPts val="1200"/>
              </a:spcBef>
              <a:buNone/>
              <a:defRPr sz="1800"/>
            </a:lvl5pPr>
          </a:lstStyle>
          <a:p>
            <a:pPr lvl="0" rtl="1"/>
            <a:r>
              <a:rPr lang="he-IL" noProof="0"/>
              <a:t>לחץ כדי לערוך סגנונות טקסט של תבנית בסיס</a:t>
            </a:r>
          </a:p>
        </p:txBody>
      </p:sp>
    </p:spTree>
    <p:extLst>
      <p:ext uri="{BB962C8B-B14F-4D97-AF65-F5344CB8AC3E}">
        <p14:creationId xmlns:p14="http://schemas.microsoft.com/office/powerpoint/2010/main" val="2920989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שלוש תמונות עם כיתוב">
    <p:spTree>
      <p:nvGrpSpPr>
        <p:cNvPr id="1" name=""/>
        <p:cNvGrpSpPr/>
        <p:nvPr/>
      </p:nvGrpSpPr>
      <p:grpSpPr>
        <a:xfrm>
          <a:off x="0" y="0"/>
          <a:ext cx="0" cy="0"/>
          <a:chOff x="0" y="0"/>
          <a:chExt cx="0" cy="0"/>
        </a:xfrm>
      </p:grpSpPr>
      <p:pic>
        <p:nvPicPr>
          <p:cNvPr id="6" name="תמונה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3855" y="1716"/>
            <a:ext cx="12188952" cy="6856284"/>
          </a:xfrm>
          <a:prstGeom prst="rect">
            <a:avLst/>
          </a:prstGeom>
        </p:spPr>
      </p:pic>
      <p:sp>
        <p:nvSpPr>
          <p:cNvPr id="2" name="כותרת 1"/>
          <p:cNvSpPr>
            <a:spLocks noGrp="1"/>
          </p:cNvSpPr>
          <p:nvPr>
            <p:ph type="title"/>
          </p:nvPr>
        </p:nvSpPr>
        <p:spPr>
          <a:xfrm>
            <a:off x="3048000" y="5305424"/>
            <a:ext cx="8104083" cy="579921"/>
          </a:xfrm>
        </p:spPr>
        <p:txBody>
          <a:bodyPr rtlCol="1">
            <a:normAutofit/>
          </a:bodyPr>
          <a:lstStyle>
            <a:lvl1pPr algn="r" rtl="1">
              <a:defRPr sz="2400">
                <a:solidFill>
                  <a:schemeClr val="accent1"/>
                </a:solidFill>
              </a:defRPr>
            </a:lvl1pPr>
          </a:lstStyle>
          <a:p>
            <a:pPr rtl="1"/>
            <a:r>
              <a:rPr lang="he-IL" noProof="0"/>
              <a:t>לחץ כדי לערוך סגנון כותרת של תבנית בסיס</a:t>
            </a:r>
            <a:endParaRPr lang="he-IL" noProof="0" dirty="0"/>
          </a:p>
        </p:txBody>
      </p:sp>
      <p:sp>
        <p:nvSpPr>
          <p:cNvPr id="7" name="צורה חופשית 5"/>
          <p:cNvSpPr>
            <a:spLocks/>
          </p:cNvSpPr>
          <p:nvPr/>
        </p:nvSpPr>
        <p:spPr bwMode="gray">
          <a:xfrm>
            <a:off x="6096000" y="933449"/>
            <a:ext cx="5334000" cy="4109465"/>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1" anchor="t" anchorCtr="0" compatLnSpc="1">
            <a:prstTxWarp prst="textNoShape">
              <a:avLst/>
            </a:prstTxWarp>
          </a:bodyPr>
          <a:lstStyle/>
          <a:p>
            <a:pPr rtl="1"/>
            <a:endParaRPr lang="he-IL" noProof="0" dirty="0"/>
          </a:p>
        </p:txBody>
      </p:sp>
      <p:sp>
        <p:nvSpPr>
          <p:cNvPr id="15" name="מציין מיקום של תמונה 14" descr="מציין מיקום ריק להוספת תמונה. לחץ על מציין המיקום ובחר את התמונה שברצונך להוסיף"/>
          <p:cNvSpPr>
            <a:spLocks noGrp="1"/>
          </p:cNvSpPr>
          <p:nvPr>
            <p:ph type="pic" sz="quarter" idx="13"/>
          </p:nvPr>
        </p:nvSpPr>
        <p:spPr>
          <a:xfrm>
            <a:off x="6325888" y="1113022"/>
            <a:ext cx="4874224" cy="3750319"/>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365760" rtlCol="1">
            <a:noAutofit/>
          </a:bodyPr>
          <a:lstStyle>
            <a:lvl1pPr marL="0" indent="0" algn="ctr" rtl="1">
              <a:buNone/>
              <a:defRPr/>
            </a:lvl1pPr>
          </a:lstStyle>
          <a:p>
            <a:pPr rtl="1"/>
            <a:r>
              <a:rPr lang="he-IL" noProof="0"/>
              <a:t>לחץ על הסמל כדי להוסיף תמונה</a:t>
            </a:r>
            <a:endParaRPr lang="he-IL" noProof="0" dirty="0"/>
          </a:p>
        </p:txBody>
      </p:sp>
      <p:sp>
        <p:nvSpPr>
          <p:cNvPr id="18" name="צורה חופשית 5"/>
          <p:cNvSpPr>
            <a:spLocks/>
          </p:cNvSpPr>
          <p:nvPr/>
        </p:nvSpPr>
        <p:spPr bwMode="gray">
          <a:xfrm>
            <a:off x="2800258" y="967316"/>
            <a:ext cx="2990942" cy="1934384"/>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1" anchor="t" anchorCtr="0" compatLnSpc="1">
            <a:prstTxWarp prst="textNoShape">
              <a:avLst/>
            </a:prstTxWarp>
          </a:bodyPr>
          <a:lstStyle/>
          <a:p>
            <a:pPr rtl="1"/>
            <a:endParaRPr lang="he-IL" noProof="0" dirty="0"/>
          </a:p>
        </p:txBody>
      </p:sp>
      <p:sp>
        <p:nvSpPr>
          <p:cNvPr id="19" name="מציין מיקום של תמונה 18" descr="מציין מיקום ריק להוספת תמונה. לחץ על מציין המיקום ובחר את התמונה שברצונך להוסיף"/>
          <p:cNvSpPr>
            <a:spLocks noGrp="1"/>
          </p:cNvSpPr>
          <p:nvPr>
            <p:ph type="pic" sz="quarter" idx="15"/>
          </p:nvPr>
        </p:nvSpPr>
        <p:spPr>
          <a:xfrm>
            <a:off x="2982410" y="1109743"/>
            <a:ext cx="2626638" cy="1649530"/>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1">
            <a:noAutofit/>
          </a:bodyPr>
          <a:lstStyle>
            <a:lvl1pPr marL="0" indent="0" algn="ctr" rtl="1">
              <a:buNone/>
              <a:defRPr/>
            </a:lvl1pPr>
          </a:lstStyle>
          <a:p>
            <a:pPr rtl="1"/>
            <a:r>
              <a:rPr lang="he-IL" noProof="0"/>
              <a:t>לחץ על הסמל כדי להוסיף תמונה</a:t>
            </a:r>
            <a:endParaRPr lang="he-IL" noProof="0" dirty="0"/>
          </a:p>
        </p:txBody>
      </p:sp>
      <p:sp>
        <p:nvSpPr>
          <p:cNvPr id="12" name="צורה חופשית 5"/>
          <p:cNvSpPr>
            <a:spLocks/>
          </p:cNvSpPr>
          <p:nvPr/>
        </p:nvSpPr>
        <p:spPr bwMode="gray">
          <a:xfrm>
            <a:off x="2800258" y="3060954"/>
            <a:ext cx="2990942" cy="1934384"/>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1" anchor="t" anchorCtr="0" compatLnSpc="1">
            <a:prstTxWarp prst="textNoShape">
              <a:avLst/>
            </a:prstTxWarp>
          </a:bodyPr>
          <a:lstStyle/>
          <a:p>
            <a:pPr rtl="1"/>
            <a:endParaRPr lang="he-IL" noProof="0" dirty="0"/>
          </a:p>
        </p:txBody>
      </p:sp>
      <p:sp>
        <p:nvSpPr>
          <p:cNvPr id="13" name="מציין מיקום של תמונה 12" descr="מציין מיקום ריק להוספת תמונה. לחץ על מציין המיקום ובחר את התמונה שברצונך להוסיף"/>
          <p:cNvSpPr>
            <a:spLocks noGrp="1"/>
          </p:cNvSpPr>
          <p:nvPr>
            <p:ph type="pic" sz="quarter" idx="16"/>
          </p:nvPr>
        </p:nvSpPr>
        <p:spPr>
          <a:xfrm>
            <a:off x="2982410" y="3203381"/>
            <a:ext cx="2626638" cy="1649530"/>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1">
            <a:noAutofit/>
          </a:bodyPr>
          <a:lstStyle>
            <a:lvl1pPr marL="0" indent="0" algn="ctr" rtl="1">
              <a:buNone/>
              <a:defRPr/>
            </a:lvl1pPr>
          </a:lstStyle>
          <a:p>
            <a:pPr rtl="1"/>
            <a:r>
              <a:rPr lang="he-IL" noProof="0"/>
              <a:t>לחץ על הסמל כדי להוסיף תמונה</a:t>
            </a:r>
            <a:endParaRPr lang="he-IL" noProof="0" dirty="0"/>
          </a:p>
        </p:txBody>
      </p:sp>
      <p:sp>
        <p:nvSpPr>
          <p:cNvPr id="17" name="מציין מיקום טקסט 16"/>
          <p:cNvSpPr>
            <a:spLocks noGrp="1"/>
          </p:cNvSpPr>
          <p:nvPr>
            <p:ph type="body" sz="quarter" idx="14"/>
          </p:nvPr>
        </p:nvSpPr>
        <p:spPr>
          <a:xfrm>
            <a:off x="3048001" y="5919255"/>
            <a:ext cx="8104082" cy="497420"/>
          </a:xfrm>
        </p:spPr>
        <p:txBody>
          <a:bodyPr rtlCol="1">
            <a:normAutofit/>
          </a:bodyPr>
          <a:lstStyle>
            <a:lvl1pPr marL="0" indent="0" algn="r" rtl="1">
              <a:spcBef>
                <a:spcPts val="0"/>
              </a:spcBef>
              <a:buNone/>
              <a:defRPr sz="1600"/>
            </a:lvl1pPr>
            <a:lvl2pPr marL="0" indent="0" algn="r" rtl="1">
              <a:spcBef>
                <a:spcPts val="1200"/>
              </a:spcBef>
              <a:buNone/>
              <a:defRPr sz="1800"/>
            </a:lvl2pPr>
            <a:lvl3pPr marL="0" indent="0" algn="r" rtl="1">
              <a:spcBef>
                <a:spcPts val="1200"/>
              </a:spcBef>
              <a:buNone/>
              <a:defRPr sz="1800"/>
            </a:lvl3pPr>
            <a:lvl4pPr marL="0" indent="0" algn="r" rtl="1">
              <a:spcBef>
                <a:spcPts val="1200"/>
              </a:spcBef>
              <a:buNone/>
              <a:defRPr sz="1800"/>
            </a:lvl4pPr>
            <a:lvl5pPr marL="0" indent="0" algn="r" rtl="1">
              <a:spcBef>
                <a:spcPts val="1200"/>
              </a:spcBef>
              <a:buNone/>
              <a:defRPr sz="1800"/>
            </a:lvl5pPr>
          </a:lstStyle>
          <a:p>
            <a:pPr lvl="0" rtl="1"/>
            <a:r>
              <a:rPr lang="he-IL" noProof="0"/>
              <a:t>לחץ כדי לערוך סגנונות טקסט של תבנית בסיס</a:t>
            </a:r>
          </a:p>
        </p:txBody>
      </p:sp>
    </p:spTree>
    <p:extLst>
      <p:ext uri="{BB962C8B-B14F-4D97-AF65-F5344CB8AC3E}">
        <p14:creationId xmlns:p14="http://schemas.microsoft.com/office/powerpoint/2010/main" val="1551565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חמש תמונות">
    <p:spTree>
      <p:nvGrpSpPr>
        <p:cNvPr id="1" name=""/>
        <p:cNvGrpSpPr/>
        <p:nvPr/>
      </p:nvGrpSpPr>
      <p:grpSpPr>
        <a:xfrm>
          <a:off x="0" y="0"/>
          <a:ext cx="0" cy="0"/>
          <a:chOff x="0" y="0"/>
          <a:chExt cx="0" cy="0"/>
        </a:xfrm>
      </p:grpSpPr>
      <p:pic>
        <p:nvPicPr>
          <p:cNvPr id="7" name="תמונה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963" y="283"/>
            <a:ext cx="12188952" cy="6859715"/>
          </a:xfrm>
          <a:prstGeom prst="rect">
            <a:avLst/>
          </a:prstGeom>
        </p:spPr>
      </p:pic>
      <p:sp>
        <p:nvSpPr>
          <p:cNvPr id="2" name="כותרת 1"/>
          <p:cNvSpPr>
            <a:spLocks noGrp="1"/>
          </p:cNvSpPr>
          <p:nvPr>
            <p:ph type="title"/>
          </p:nvPr>
        </p:nvSpPr>
        <p:spPr>
          <a:xfrm>
            <a:off x="228600" y="365126"/>
            <a:ext cx="2133600" cy="1539874"/>
          </a:xfrm>
        </p:spPr>
        <p:txBody>
          <a:bodyPr vert="horz" lIns="91440" tIns="45720" rIns="91440" bIns="45720" rtlCol="1" anchor="b">
            <a:normAutofit/>
          </a:bodyPr>
          <a:lstStyle>
            <a:lvl1pPr algn="r" rtl="1">
              <a:defRPr lang="en-US" sz="2400">
                <a:solidFill>
                  <a:schemeClr val="accent1"/>
                </a:solidFill>
              </a:defRPr>
            </a:lvl1pPr>
          </a:lstStyle>
          <a:p>
            <a:pPr lvl="0" rtl="1"/>
            <a:r>
              <a:rPr lang="he-IL" noProof="0"/>
              <a:t>לחץ כדי לערוך סגנון כותרת של תבנית בסיס</a:t>
            </a:r>
            <a:endParaRPr lang="he-IL" noProof="0" dirty="0"/>
          </a:p>
        </p:txBody>
      </p:sp>
      <p:sp>
        <p:nvSpPr>
          <p:cNvPr id="8" name="צורה חופשית 5"/>
          <p:cNvSpPr>
            <a:spLocks/>
          </p:cNvSpPr>
          <p:nvPr/>
        </p:nvSpPr>
        <p:spPr bwMode="gray">
          <a:xfrm>
            <a:off x="2438400" y="265044"/>
            <a:ext cx="5232399" cy="3020023"/>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1" anchor="t" anchorCtr="0" compatLnSpc="1">
            <a:prstTxWarp prst="textNoShape">
              <a:avLst/>
            </a:prstTxWarp>
          </a:bodyPr>
          <a:lstStyle/>
          <a:p>
            <a:pPr rtl="1"/>
            <a:endParaRPr lang="he-IL" noProof="0" dirty="0"/>
          </a:p>
        </p:txBody>
      </p:sp>
      <p:sp>
        <p:nvSpPr>
          <p:cNvPr id="9" name="מציין מיקום של תמונה 8" descr="מציין מיקום ריק להוספת תמונה. לחץ על מציין המיקום ובחר את התמונה שברצונך להוסיף"/>
          <p:cNvSpPr>
            <a:spLocks noGrp="1"/>
          </p:cNvSpPr>
          <p:nvPr>
            <p:ph type="pic" sz="quarter" idx="13"/>
          </p:nvPr>
        </p:nvSpPr>
        <p:spPr>
          <a:xfrm>
            <a:off x="2680302" y="436315"/>
            <a:ext cx="4748594" cy="2677481"/>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365760" rtlCol="1">
            <a:noAutofit/>
          </a:bodyPr>
          <a:lstStyle>
            <a:lvl1pPr marL="0" indent="0" algn="ctr" rtl="1">
              <a:buNone/>
              <a:defRPr/>
            </a:lvl1pPr>
          </a:lstStyle>
          <a:p>
            <a:pPr rtl="1"/>
            <a:r>
              <a:rPr lang="he-IL" noProof="0"/>
              <a:t>לחץ על הסמל כדי להוסיף תמונה</a:t>
            </a:r>
            <a:endParaRPr lang="he-IL" noProof="0" dirty="0"/>
          </a:p>
        </p:txBody>
      </p:sp>
      <p:sp>
        <p:nvSpPr>
          <p:cNvPr id="10" name="צורה חופשית 5"/>
          <p:cNvSpPr>
            <a:spLocks/>
          </p:cNvSpPr>
          <p:nvPr/>
        </p:nvSpPr>
        <p:spPr bwMode="gray">
          <a:xfrm>
            <a:off x="8001000" y="384723"/>
            <a:ext cx="3146212" cy="1894677"/>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1" anchor="t" anchorCtr="0" compatLnSpc="1">
            <a:prstTxWarp prst="textNoShape">
              <a:avLst/>
            </a:prstTxWarp>
          </a:bodyPr>
          <a:lstStyle/>
          <a:p>
            <a:pPr rtl="1"/>
            <a:endParaRPr lang="he-IL" noProof="0" dirty="0"/>
          </a:p>
        </p:txBody>
      </p:sp>
      <p:sp>
        <p:nvSpPr>
          <p:cNvPr id="11" name="מציין מיקום של תמונה 10" descr="מציין מיקום ריק להוספת תמונה. לחץ על מציין המיקום ובחר את התמונה שברצונך להוסיף"/>
          <p:cNvSpPr>
            <a:spLocks noGrp="1"/>
          </p:cNvSpPr>
          <p:nvPr>
            <p:ph type="pic" sz="quarter" idx="15"/>
          </p:nvPr>
        </p:nvSpPr>
        <p:spPr>
          <a:xfrm>
            <a:off x="8197834" y="538232"/>
            <a:ext cx="2752545" cy="1587658"/>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1">
            <a:noAutofit/>
          </a:bodyPr>
          <a:lstStyle>
            <a:lvl1pPr marL="0" indent="0" algn="ctr" rtl="1">
              <a:buNone/>
              <a:defRPr/>
            </a:lvl1pPr>
          </a:lstStyle>
          <a:p>
            <a:pPr rtl="1"/>
            <a:r>
              <a:rPr lang="he-IL" noProof="0"/>
              <a:t>לחץ על הסמל כדי להוסיף תמונה</a:t>
            </a:r>
            <a:endParaRPr lang="he-IL" noProof="0" dirty="0"/>
          </a:p>
        </p:txBody>
      </p:sp>
      <p:sp>
        <p:nvSpPr>
          <p:cNvPr id="12" name="צורה חופשית 5"/>
          <p:cNvSpPr>
            <a:spLocks/>
          </p:cNvSpPr>
          <p:nvPr/>
        </p:nvSpPr>
        <p:spPr bwMode="gray">
          <a:xfrm>
            <a:off x="8001000" y="2478361"/>
            <a:ext cx="3146212" cy="1894677"/>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1" anchor="t" anchorCtr="0" compatLnSpc="1">
            <a:prstTxWarp prst="textNoShape">
              <a:avLst/>
            </a:prstTxWarp>
          </a:bodyPr>
          <a:lstStyle/>
          <a:p>
            <a:pPr rtl="1"/>
            <a:endParaRPr lang="he-IL" noProof="0" dirty="0"/>
          </a:p>
        </p:txBody>
      </p:sp>
      <p:sp>
        <p:nvSpPr>
          <p:cNvPr id="13" name="מציין מיקום של תמונה 12" descr="מציין מיקום ריק להוספת תמונה. לחץ על מציין המיקום ובחר את התמונה שברצונך להוסיף"/>
          <p:cNvSpPr>
            <a:spLocks noGrp="1"/>
          </p:cNvSpPr>
          <p:nvPr>
            <p:ph type="pic" sz="quarter" idx="16"/>
          </p:nvPr>
        </p:nvSpPr>
        <p:spPr>
          <a:xfrm>
            <a:off x="8197834" y="2631870"/>
            <a:ext cx="2752545" cy="1587658"/>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1">
            <a:noAutofit/>
          </a:bodyPr>
          <a:lstStyle>
            <a:lvl1pPr marL="0" indent="0" algn="ctr" rtl="1">
              <a:buNone/>
              <a:defRPr/>
            </a:lvl1pPr>
          </a:lstStyle>
          <a:p>
            <a:pPr rtl="1"/>
            <a:r>
              <a:rPr lang="he-IL" noProof="0"/>
              <a:t>לחץ על הסמל כדי להוסיף תמונה</a:t>
            </a:r>
            <a:endParaRPr lang="he-IL" noProof="0" dirty="0"/>
          </a:p>
        </p:txBody>
      </p:sp>
      <p:sp>
        <p:nvSpPr>
          <p:cNvPr id="14" name="צורה חופשית 5"/>
          <p:cNvSpPr>
            <a:spLocks/>
          </p:cNvSpPr>
          <p:nvPr/>
        </p:nvSpPr>
        <p:spPr bwMode="gray">
          <a:xfrm>
            <a:off x="8001000" y="4571999"/>
            <a:ext cx="3146212" cy="1894677"/>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1" anchor="t" anchorCtr="0" compatLnSpc="1">
            <a:prstTxWarp prst="textNoShape">
              <a:avLst/>
            </a:prstTxWarp>
          </a:bodyPr>
          <a:lstStyle/>
          <a:p>
            <a:pPr rtl="1"/>
            <a:endParaRPr lang="he-IL" noProof="0" dirty="0"/>
          </a:p>
        </p:txBody>
      </p:sp>
      <p:sp>
        <p:nvSpPr>
          <p:cNvPr id="15" name="מציין מיקום של תמונה 14" descr="מציין מיקום ריק להוספת תמונה. לחץ על מציין המיקום ובחר את התמונה שברצונך להוסיף"/>
          <p:cNvSpPr>
            <a:spLocks noGrp="1"/>
          </p:cNvSpPr>
          <p:nvPr>
            <p:ph type="pic" sz="quarter" idx="17"/>
          </p:nvPr>
        </p:nvSpPr>
        <p:spPr>
          <a:xfrm>
            <a:off x="8197834" y="4725508"/>
            <a:ext cx="2752545" cy="1587658"/>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1">
            <a:noAutofit/>
          </a:bodyPr>
          <a:lstStyle>
            <a:lvl1pPr marL="0" indent="0" algn="ctr" rtl="1">
              <a:buNone/>
              <a:defRPr/>
            </a:lvl1pPr>
          </a:lstStyle>
          <a:p>
            <a:pPr rtl="1"/>
            <a:r>
              <a:rPr lang="he-IL" noProof="0"/>
              <a:t>לחץ על הסמל כדי להוסיף תמונה</a:t>
            </a:r>
            <a:endParaRPr lang="he-IL" noProof="0" dirty="0"/>
          </a:p>
        </p:txBody>
      </p:sp>
      <p:sp>
        <p:nvSpPr>
          <p:cNvPr id="20" name="צורה חופשית 5"/>
          <p:cNvSpPr>
            <a:spLocks/>
          </p:cNvSpPr>
          <p:nvPr/>
        </p:nvSpPr>
        <p:spPr bwMode="gray">
          <a:xfrm>
            <a:off x="2438400" y="3448511"/>
            <a:ext cx="5232399" cy="3020023"/>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1" anchor="t" anchorCtr="0" compatLnSpc="1">
            <a:prstTxWarp prst="textNoShape">
              <a:avLst/>
            </a:prstTxWarp>
          </a:bodyPr>
          <a:lstStyle/>
          <a:p>
            <a:pPr rtl="1"/>
            <a:endParaRPr lang="he-IL" noProof="0" dirty="0"/>
          </a:p>
        </p:txBody>
      </p:sp>
      <p:sp>
        <p:nvSpPr>
          <p:cNvPr id="21" name="מציין מיקום של תמונה 20" descr="מציין מיקום ריק להוספת תמונה. לחץ על מציין המיקום ובחר את התמונה שברצונך להוסיף"/>
          <p:cNvSpPr>
            <a:spLocks noGrp="1"/>
          </p:cNvSpPr>
          <p:nvPr>
            <p:ph type="pic" sz="quarter" idx="18"/>
          </p:nvPr>
        </p:nvSpPr>
        <p:spPr>
          <a:xfrm>
            <a:off x="2680302" y="3619782"/>
            <a:ext cx="4748594" cy="2677481"/>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365760" rtlCol="1">
            <a:noAutofit/>
          </a:bodyPr>
          <a:lstStyle>
            <a:lvl1pPr marL="0" indent="0" algn="ctr" rtl="1">
              <a:buNone/>
              <a:defRPr/>
            </a:lvl1pPr>
          </a:lstStyle>
          <a:p>
            <a:pPr rtl="1"/>
            <a:r>
              <a:rPr lang="he-IL" noProof="0"/>
              <a:t>לחץ על הסמל כדי להוסיף תמונה</a:t>
            </a:r>
            <a:endParaRPr lang="he-IL" noProof="0" dirty="0"/>
          </a:p>
        </p:txBody>
      </p:sp>
    </p:spTree>
    <p:extLst>
      <p:ext uri="{BB962C8B-B14F-4D97-AF65-F5344CB8AC3E}">
        <p14:creationId xmlns:p14="http://schemas.microsoft.com/office/powerpoint/2010/main" val="3976491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rtlCol="1"/>
          <a:lstStyle/>
          <a:p>
            <a:pPr rtl="1"/>
            <a:r>
              <a:rPr lang="he-IL" noProof="0"/>
              <a:t>לחץ כדי לערוך סגנון כותרת של תבנית בסיס</a:t>
            </a:r>
            <a:endParaRPr lang="he-IL" noProof="0" dirty="0"/>
          </a:p>
        </p:txBody>
      </p:sp>
      <p:sp>
        <p:nvSpPr>
          <p:cNvPr id="3" name="מציין מיקום טקסט אנכי 2"/>
          <p:cNvSpPr>
            <a:spLocks noGrp="1"/>
          </p:cNvSpPr>
          <p:nvPr>
            <p:ph type="body" orient="vert" idx="1"/>
          </p:nvPr>
        </p:nvSpPr>
        <p:spPr>
          <a:xfrm rot="10800000">
            <a:off x="1524000" y="1828800"/>
            <a:ext cx="9144000" cy="3474720"/>
          </a:xfrm>
        </p:spPr>
        <p:txBody>
          <a:bodyPr vert="eaVert" rtlCol="1"/>
          <a:lstStyle/>
          <a:p>
            <a:pPr lvl="0" rtl="1"/>
            <a:r>
              <a:rPr lang="he-IL" noProof="0"/>
              <a:t>לחץ כדי לערוך סגנונות טקסט של תבנית בסיס</a:t>
            </a:r>
          </a:p>
          <a:p>
            <a:pPr lvl="1" rtl="1"/>
            <a:r>
              <a:rPr lang="he-IL" noProof="0"/>
              <a:t>רמה שנייה</a:t>
            </a:r>
          </a:p>
          <a:p>
            <a:pPr lvl="2" rtl="1"/>
            <a:r>
              <a:rPr lang="he-IL" noProof="0"/>
              <a:t>רמה שלישית</a:t>
            </a:r>
          </a:p>
          <a:p>
            <a:pPr lvl="3" rtl="1"/>
            <a:r>
              <a:rPr lang="he-IL" noProof="0"/>
              <a:t>רמה רביעית</a:t>
            </a:r>
          </a:p>
          <a:p>
            <a:pPr lvl="4" rtl="1"/>
            <a:r>
              <a:rPr lang="he-IL" noProof="0"/>
              <a:t>רמה חמישית</a:t>
            </a:r>
            <a:endParaRPr lang="he-IL" noProof="0" dirty="0"/>
          </a:p>
        </p:txBody>
      </p:sp>
      <p:sp>
        <p:nvSpPr>
          <p:cNvPr id="5" name="מציין מיקום של כותרת תחתונה 4"/>
          <p:cNvSpPr>
            <a:spLocks noGrp="1"/>
          </p:cNvSpPr>
          <p:nvPr>
            <p:ph type="ftr" sz="quarter" idx="11"/>
          </p:nvPr>
        </p:nvSpPr>
        <p:spPr/>
        <p:txBody>
          <a:bodyPr rtlCol="1"/>
          <a:lstStyle/>
          <a:p>
            <a:pPr rtl="1"/>
            <a:r>
              <a:rPr lang="he-IL" noProof="0" dirty="0"/>
              <a:t>הוסף כותרת תחתונה</a:t>
            </a:r>
          </a:p>
        </p:txBody>
      </p:sp>
      <p:sp>
        <p:nvSpPr>
          <p:cNvPr id="4" name="מציין מיקום של תאריך 3"/>
          <p:cNvSpPr>
            <a:spLocks noGrp="1"/>
          </p:cNvSpPr>
          <p:nvPr>
            <p:ph type="dt" sz="half" idx="10"/>
          </p:nvPr>
        </p:nvSpPr>
        <p:spPr/>
        <p:txBody>
          <a:bodyPr rtlCol="1"/>
          <a:lstStyle/>
          <a:p>
            <a:pPr rtl="1"/>
            <a:fld id="{1D326E81-B666-4C04-AF75-A1B668ED87FD}" type="datetime1">
              <a:rPr lang="he-IL" noProof="0" smtClean="0"/>
              <a:t>כ"ח שבט תשפ"ב</a:t>
            </a:fld>
            <a:endParaRPr lang="he-IL" noProof="0" dirty="0"/>
          </a:p>
        </p:txBody>
      </p:sp>
      <p:sp>
        <p:nvSpPr>
          <p:cNvPr id="6" name="מציין מיקום של מספר שקופית 5"/>
          <p:cNvSpPr>
            <a:spLocks noGrp="1"/>
          </p:cNvSpPr>
          <p:nvPr>
            <p:ph type="sldNum" sz="quarter" idx="12"/>
          </p:nvPr>
        </p:nvSpPr>
        <p:spPr/>
        <p:txBody>
          <a:bodyPr rtlCol="1"/>
          <a:lstStyle/>
          <a:p>
            <a:pPr rtl="1"/>
            <a:fld id="{289D71E3-7D81-4C24-B9D8-6B108755C64C}" type="slidenum">
              <a:rPr lang="he-IL" noProof="0" smtClean="0"/>
              <a:t>‹#›</a:t>
            </a:fld>
            <a:endParaRPr lang="he-IL" noProof="0" dirty="0"/>
          </a:p>
        </p:txBody>
      </p:sp>
    </p:spTree>
    <p:extLst>
      <p:ext uri="{BB962C8B-B14F-4D97-AF65-F5344CB8AC3E}">
        <p14:creationId xmlns:p14="http://schemas.microsoft.com/office/powerpoint/2010/main" val="1596636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rot="10800000" flipH="1">
            <a:off x="1600201" y="365125"/>
            <a:ext cx="1828799" cy="4940300"/>
          </a:xfrm>
        </p:spPr>
        <p:txBody>
          <a:bodyPr vert="eaVert" rtlCol="1"/>
          <a:lstStyle/>
          <a:p>
            <a:pPr rtl="1"/>
            <a:r>
              <a:rPr lang="he-IL" noProof="0"/>
              <a:t>לחץ כדי לערוך סגנון כותרת של תבנית בסיס</a:t>
            </a:r>
            <a:endParaRPr lang="he-IL" noProof="0" dirty="0"/>
          </a:p>
        </p:txBody>
      </p:sp>
      <p:sp>
        <p:nvSpPr>
          <p:cNvPr id="3" name="מציין מיקום טקסט אנכי 2"/>
          <p:cNvSpPr>
            <a:spLocks noGrp="1"/>
          </p:cNvSpPr>
          <p:nvPr>
            <p:ph type="body" orient="vert" idx="1"/>
          </p:nvPr>
        </p:nvSpPr>
        <p:spPr>
          <a:xfrm rot="10800000">
            <a:off x="3810000" y="365125"/>
            <a:ext cx="6858000" cy="4940300"/>
          </a:xfrm>
        </p:spPr>
        <p:txBody>
          <a:bodyPr vert="eaVert" rtlCol="1"/>
          <a:lstStyle/>
          <a:p>
            <a:pPr lvl="0" rtl="1"/>
            <a:r>
              <a:rPr lang="he-IL" noProof="0"/>
              <a:t>לחץ כדי לערוך סגנונות טקסט של תבנית בסיס</a:t>
            </a:r>
          </a:p>
          <a:p>
            <a:pPr lvl="1" rtl="1"/>
            <a:r>
              <a:rPr lang="he-IL" noProof="0"/>
              <a:t>רמה שנייה</a:t>
            </a:r>
          </a:p>
          <a:p>
            <a:pPr lvl="2" rtl="1"/>
            <a:r>
              <a:rPr lang="he-IL" noProof="0"/>
              <a:t>רמה שלישית</a:t>
            </a:r>
          </a:p>
          <a:p>
            <a:pPr lvl="3" rtl="1"/>
            <a:r>
              <a:rPr lang="he-IL" noProof="0"/>
              <a:t>רמה רביעית</a:t>
            </a:r>
          </a:p>
          <a:p>
            <a:pPr lvl="4" rtl="1"/>
            <a:r>
              <a:rPr lang="he-IL" noProof="0"/>
              <a:t>רמה חמישית</a:t>
            </a:r>
            <a:endParaRPr lang="he-IL" noProof="0" dirty="0"/>
          </a:p>
        </p:txBody>
      </p:sp>
      <p:sp>
        <p:nvSpPr>
          <p:cNvPr id="5" name="מציין מיקום של כותרת תחתונה 4"/>
          <p:cNvSpPr>
            <a:spLocks noGrp="1"/>
          </p:cNvSpPr>
          <p:nvPr>
            <p:ph type="ftr" sz="quarter" idx="11"/>
          </p:nvPr>
        </p:nvSpPr>
        <p:spPr/>
        <p:txBody>
          <a:bodyPr rtlCol="1"/>
          <a:lstStyle/>
          <a:p>
            <a:pPr rtl="1"/>
            <a:r>
              <a:rPr lang="he-IL" noProof="0" dirty="0"/>
              <a:t>הוסף כותרת תחתונה</a:t>
            </a:r>
          </a:p>
        </p:txBody>
      </p:sp>
      <p:sp>
        <p:nvSpPr>
          <p:cNvPr id="4" name="מציין מיקום של תאריך 3"/>
          <p:cNvSpPr>
            <a:spLocks noGrp="1"/>
          </p:cNvSpPr>
          <p:nvPr>
            <p:ph type="dt" sz="half" idx="10"/>
          </p:nvPr>
        </p:nvSpPr>
        <p:spPr/>
        <p:txBody>
          <a:bodyPr rtlCol="1"/>
          <a:lstStyle/>
          <a:p>
            <a:pPr rtl="1"/>
            <a:fld id="{39A9D08E-56CC-44FA-9241-3F7B8A8E2A95}" type="datetime1">
              <a:rPr lang="he-IL" noProof="0" smtClean="0"/>
              <a:t>כ"ח שבט תשפ"ב</a:t>
            </a:fld>
            <a:endParaRPr lang="he-IL" noProof="0" dirty="0"/>
          </a:p>
        </p:txBody>
      </p:sp>
      <p:sp>
        <p:nvSpPr>
          <p:cNvPr id="6" name="מציין מיקום של מספר שקופית 5"/>
          <p:cNvSpPr>
            <a:spLocks noGrp="1"/>
          </p:cNvSpPr>
          <p:nvPr>
            <p:ph type="sldNum" sz="quarter" idx="12"/>
          </p:nvPr>
        </p:nvSpPr>
        <p:spPr/>
        <p:txBody>
          <a:bodyPr rtlCol="1"/>
          <a:lstStyle/>
          <a:p>
            <a:pPr rtl="1"/>
            <a:fld id="{289D71E3-7D81-4C24-B9D8-6B108755C64C}" type="slidenum">
              <a:rPr lang="he-IL" noProof="0" smtClean="0"/>
              <a:t>‹#›</a:t>
            </a:fld>
            <a:endParaRPr lang="he-IL" noProof="0" dirty="0"/>
          </a:p>
        </p:txBody>
      </p:sp>
    </p:spTree>
    <p:extLst>
      <p:ext uri="{BB962C8B-B14F-4D97-AF65-F5344CB8AC3E}">
        <p14:creationId xmlns:p14="http://schemas.microsoft.com/office/powerpoint/2010/main" val="1691498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F7AFFB9B-9FB8-469E-96F9-4D32314110B6}" type="datetimeFigureOut">
              <a:rPr lang="en-US" dirty="0"/>
              <a:t>1/31/2022</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294153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תוכן עם כיתוב">
    <p:spTree>
      <p:nvGrpSpPr>
        <p:cNvPr id="1" name=""/>
        <p:cNvGrpSpPr/>
        <p:nvPr/>
      </p:nvGrpSpPr>
      <p:grpSpPr>
        <a:xfrm>
          <a:off x="0" y="0"/>
          <a:ext cx="0" cy="0"/>
          <a:chOff x="0" y="0"/>
          <a:chExt cx="0" cy="0"/>
        </a:xfrm>
      </p:grpSpPr>
      <p:sp>
        <p:nvSpPr>
          <p:cNvPr id="10" name="מלבן 9">
            <a:extLst>
              <a:ext uri="{FF2B5EF4-FFF2-40B4-BE49-F238E27FC236}">
                <a16:creationId xmlns:a16="http://schemas.microsoft.com/office/drawing/2014/main" id="{D5E1BBF9-8BEF-4353-BA68-30AAF9EBD8D8}"/>
              </a:ext>
            </a:extLst>
          </p:cNvPr>
          <p:cNvSpPr/>
          <p:nvPr/>
        </p:nvSpPr>
        <p:spPr>
          <a:xfrm flipH="1">
            <a:off x="245534"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p>
        </p:txBody>
      </p:sp>
      <p:sp>
        <p:nvSpPr>
          <p:cNvPr id="13" name="מלבן 12">
            <a:extLst>
              <a:ext uri="{FF2B5EF4-FFF2-40B4-BE49-F238E27FC236}">
                <a16:creationId xmlns:a16="http://schemas.microsoft.com/office/drawing/2014/main" id="{5B941C21-2A5D-4912-AB06-1BB0C0EB6AE1}"/>
              </a:ext>
            </a:extLst>
          </p:cNvPr>
          <p:cNvSpPr/>
          <p:nvPr/>
        </p:nvSpPr>
        <p:spPr>
          <a:xfrm flipH="1">
            <a:off x="380324"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p>
        </p:txBody>
      </p:sp>
      <p:sp>
        <p:nvSpPr>
          <p:cNvPr id="2" name="כותרת 1"/>
          <p:cNvSpPr>
            <a:spLocks noGrp="1"/>
          </p:cNvSpPr>
          <p:nvPr>
            <p:ph type="title"/>
          </p:nvPr>
        </p:nvSpPr>
        <p:spPr>
          <a:xfrm flipH="1">
            <a:off x="571837" y="607392"/>
            <a:ext cx="3161963" cy="1645920"/>
          </a:xfrm>
        </p:spPr>
        <p:txBody>
          <a:bodyPr rtlCol="1" anchor="b">
            <a:normAutofit/>
          </a:bodyPr>
          <a:lstStyle>
            <a:lvl1pPr algn="r" defTabSz="914400" rtl="1"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pPr rtl="1"/>
            <a:r>
              <a:rPr lang="he-IL"/>
              <a:t>לחץ כדי לערוך סגנון כותרת של תבנית בסיס</a:t>
            </a:r>
            <a:endParaRPr lang="en-US" dirty="0"/>
          </a:p>
        </p:txBody>
      </p:sp>
      <p:sp>
        <p:nvSpPr>
          <p:cNvPr id="3" name="מציין מיקום תוכן 2"/>
          <p:cNvSpPr>
            <a:spLocks noGrp="1"/>
          </p:cNvSpPr>
          <p:nvPr>
            <p:ph idx="1"/>
          </p:nvPr>
        </p:nvSpPr>
        <p:spPr>
          <a:xfrm flipH="1">
            <a:off x="4648200" y="609600"/>
            <a:ext cx="6858000" cy="5334000"/>
          </a:xfrm>
        </p:spPr>
        <p:txBody>
          <a:bodyPr rtlCol="1"/>
          <a:lstStyle>
            <a:lvl1pPr algn="r" rtl="1">
              <a:defRPr sz="1900"/>
            </a:lvl1pPr>
            <a:lvl2pPr algn="r" rtl="1">
              <a:defRPr sz="1600"/>
            </a:lvl2pPr>
            <a:lvl3pPr algn="r" rtl="1">
              <a:defRPr sz="1400"/>
            </a:lvl3pPr>
            <a:lvl4pPr algn="r" rtl="1">
              <a:defRPr sz="1400"/>
            </a:lvl4pPr>
            <a:lvl5pPr algn="r" rtl="1">
              <a:defRPr sz="1400"/>
            </a:lvl5pPr>
            <a:lvl6pPr algn="r" rtl="1">
              <a:defRPr sz="1400"/>
            </a:lvl6pPr>
            <a:lvl7pPr algn="r" rtl="1">
              <a:defRPr sz="1400"/>
            </a:lvl7pPr>
            <a:lvl8pPr algn="r" rtl="1">
              <a:defRPr sz="1400"/>
            </a:lvl8pPr>
            <a:lvl9pPr algn="r" rtl="1">
              <a:defRPr sz="1400"/>
            </a:lvl9pPr>
          </a:lstStyle>
          <a:p>
            <a:pPr lvl="0" rtl="1"/>
            <a:r>
              <a:rPr lang="he-IL"/>
              <a:t>לחץ כדי לערוך סגנונות טקסט של תבנית בסיס</a:t>
            </a:r>
          </a:p>
          <a:p>
            <a:pPr lvl="1" rtl="1"/>
            <a:r>
              <a:rPr lang="he-IL"/>
              <a:t>רמה שנייה</a:t>
            </a:r>
          </a:p>
          <a:p>
            <a:pPr lvl="2" rtl="1"/>
            <a:r>
              <a:rPr lang="he-IL"/>
              <a:t>רמה שלישית</a:t>
            </a:r>
          </a:p>
          <a:p>
            <a:pPr lvl="3" rtl="1"/>
            <a:r>
              <a:rPr lang="he-IL"/>
              <a:t>רמה רביעית</a:t>
            </a:r>
          </a:p>
          <a:p>
            <a:pPr lvl="4" rtl="1"/>
            <a:r>
              <a:rPr lang="he-IL"/>
              <a:t>רמה חמישית</a:t>
            </a:r>
            <a:endParaRPr lang="en-US" dirty="0"/>
          </a:p>
        </p:txBody>
      </p:sp>
      <p:sp>
        <p:nvSpPr>
          <p:cNvPr id="4" name="מציין מיקום טקסט 3"/>
          <p:cNvSpPr>
            <a:spLocks noGrp="1"/>
          </p:cNvSpPr>
          <p:nvPr>
            <p:ph type="body" sz="half" idx="2"/>
          </p:nvPr>
        </p:nvSpPr>
        <p:spPr>
          <a:xfrm flipH="1">
            <a:off x="571837" y="2336800"/>
            <a:ext cx="3161963" cy="3606800"/>
          </a:xfrm>
        </p:spPr>
        <p:txBody>
          <a:bodyPr rtlCol="1">
            <a:normAutofit/>
          </a:bodyPr>
          <a:lstStyle>
            <a:lvl1pPr marL="0" indent="0" algn="r" rtl="1">
              <a:lnSpc>
                <a:spcPct val="110000"/>
              </a:lnSpc>
              <a:spcBef>
                <a:spcPts val="800"/>
              </a:spcBef>
              <a:buNone/>
              <a:defRPr sz="1800">
                <a:solidFill>
                  <a:schemeClr val="tx1"/>
                </a:solidFill>
              </a:defRPr>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he-IL"/>
              <a:t>לחץ כדי לערוך סגנונות טקסט של תבנית בסיס</a:t>
            </a:r>
          </a:p>
        </p:txBody>
      </p:sp>
      <p:sp>
        <p:nvSpPr>
          <p:cNvPr id="8" name="מציין מיקום של תאריך 7"/>
          <p:cNvSpPr>
            <a:spLocks noGrp="1"/>
          </p:cNvSpPr>
          <p:nvPr>
            <p:ph type="dt" sz="half" idx="10"/>
          </p:nvPr>
        </p:nvSpPr>
        <p:spPr>
          <a:xfrm flipH="1">
            <a:off x="4648200" y="6035040"/>
            <a:ext cx="1955800" cy="365760"/>
          </a:xfrm>
        </p:spPr>
        <p:txBody>
          <a:bodyPr rtlCol="1"/>
          <a:lstStyle>
            <a:lvl1pPr algn="r" rtl="1">
              <a:defRPr>
                <a:solidFill>
                  <a:schemeClr val="tx1">
                    <a:lumMod val="85000"/>
                    <a:lumOff val="15000"/>
                  </a:schemeClr>
                </a:solidFill>
              </a:defRPr>
            </a:lvl1pPr>
          </a:lstStyle>
          <a:p>
            <a:pPr rtl="1"/>
            <a:fld id="{A177B91D-4277-4997-971F-08A00B31D816}" type="datetime1">
              <a:rPr lang="he-IL" smtClean="0"/>
              <a:t>כ"ד שבט תשפ"ב</a:t>
            </a:fld>
            <a:endParaRPr lang="en-US"/>
          </a:p>
        </p:txBody>
      </p:sp>
      <p:sp>
        <p:nvSpPr>
          <p:cNvPr id="9" name="מציין מיקום של כותרת תחתונה 8"/>
          <p:cNvSpPr>
            <a:spLocks noGrp="1"/>
          </p:cNvSpPr>
          <p:nvPr>
            <p:ph type="ftr" sz="quarter" idx="11"/>
          </p:nvPr>
        </p:nvSpPr>
        <p:spPr>
          <a:xfrm flipH="1">
            <a:off x="6921499" y="6035040"/>
            <a:ext cx="4584700" cy="365760"/>
          </a:xfrm>
        </p:spPr>
        <p:txBody>
          <a:bodyPr rtlCol="1"/>
          <a:lstStyle>
            <a:lvl1pPr algn="r" rtl="1">
              <a:defRPr/>
            </a:lvl1pPr>
          </a:lstStyle>
          <a:p>
            <a:pPr rtl="1"/>
            <a:endParaRPr lang="en-US"/>
          </a:p>
        </p:txBody>
      </p:sp>
      <p:sp>
        <p:nvSpPr>
          <p:cNvPr id="11" name="מציין מיקום של מספר שקופית 10"/>
          <p:cNvSpPr>
            <a:spLocks noGrp="1"/>
          </p:cNvSpPr>
          <p:nvPr>
            <p:ph type="sldNum" sz="quarter" idx="12"/>
          </p:nvPr>
        </p:nvSpPr>
        <p:spPr>
          <a:xfrm flipH="1">
            <a:off x="571837" y="6035040"/>
            <a:ext cx="1223435" cy="365760"/>
          </a:xfrm>
        </p:spPr>
        <p:txBody>
          <a:bodyPr rtlCol="1"/>
          <a:lstStyle>
            <a:lvl1pPr algn="r" rtl="1">
              <a:defRPr>
                <a:solidFill>
                  <a:schemeClr val="tx1">
                    <a:lumMod val="85000"/>
                    <a:lumOff val="15000"/>
                  </a:schemeClr>
                </a:solidFill>
              </a:defRPr>
            </a:lvl1pPr>
          </a:lstStyle>
          <a:p>
            <a:pPr rtl="1"/>
            <a:fld id="{34B7E4EF-A1BD-40F4-AB7B-04F084DD991D}" type="slidenum">
              <a:rPr lang="en-US" smtClean="0"/>
              <a:pPr/>
              <a:t>‹#›</a:t>
            </a:fld>
            <a:endParaRPr lang="en-US"/>
          </a:p>
        </p:txBody>
      </p:sp>
    </p:spTree>
    <p:extLst>
      <p:ext uri="{BB962C8B-B14F-4D97-AF65-F5344CB8AC3E}">
        <p14:creationId xmlns:p14="http://schemas.microsoft.com/office/powerpoint/2010/main" val="248860216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t>1/31/2022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14650322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0F7F47CF-67C9-420C-80A5-E2069FF0C2DF}" type="datetimeFigureOut">
              <a:rPr lang="en-US" dirty="0"/>
              <a:t>1/31/2022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44715852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he-IL"/>
              <a:t>לחץ כדי לערוך סגנון כותרת של תבנית בסיס</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AE22DC73-F065-42F5-A9F2-D90B2E42A0B3}" type="datetimeFigureOut">
              <a:rPr lang="en-US" dirty="0"/>
              <a:t>1/31/2022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21272259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2" name="Content Placeholder 3"/>
          <p:cNvSpPr>
            <a:spLocks noGrp="1"/>
          </p:cNvSpPr>
          <p:nvPr>
            <p:ph sz="quarter" idx="13"/>
          </p:nvPr>
        </p:nvSpPr>
        <p:spPr>
          <a:xfrm>
            <a:off x="685802" y="2861733"/>
            <a:ext cx="5088712" cy="2512852"/>
          </a:xfrm>
        </p:spPr>
        <p:txBody>
          <a:bodyPr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3" name="Content Placeholder 5"/>
          <p:cNvSpPr>
            <a:spLocks noGrp="1"/>
          </p:cNvSpPr>
          <p:nvPr>
            <p:ph sz="quarter" idx="14"/>
          </p:nvPr>
        </p:nvSpPr>
        <p:spPr>
          <a:xfrm>
            <a:off x="5993969" y="2861733"/>
            <a:ext cx="5088713" cy="2512852"/>
          </a:xfrm>
        </p:spPr>
        <p:txBody>
          <a:bodyPr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76BEA702-9B29-41CC-9BCC-3DF8A0D379FE}" type="datetimeFigureOut">
              <a:rPr lang="en-US" dirty="0"/>
              <a:t>1/31/2022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86562824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dirty="0"/>
              <a:t>1/31/2022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76013972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dirty="0"/>
              <a:t>1/31/2022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54494440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he-IL"/>
              <a:t>לחץ כדי לערוך סגנון כותרת של תבנית בסיס</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50C3BFE2-83B7-4B0A-B9D3-AB28331082B3}" type="datetimeFigureOut">
              <a:rPr lang="en-US" dirty="0"/>
              <a:t>1/31/2022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55523056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2EF78E3-FDA3-4D28-AAA2-0B81F349A39D}" type="datetimeFigureOut">
              <a:rPr lang="en-US" dirty="0"/>
              <a:t>1/31/2022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455533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341D2AC3-6A0B-4169-B1EA-E3AE8B351BDD}" type="datetimeFigureOut">
              <a:rPr lang="en-US" dirty="0"/>
              <a:t>1/31/2022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83372367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DD4B9363-8B87-41B7-9F8E-64519CBB8F34}" type="datetimeFigureOut">
              <a:rPr lang="en-US" dirty="0"/>
              <a:t>1/31/2022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644068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תמונה עם כיתוב">
    <p:spTree>
      <p:nvGrpSpPr>
        <p:cNvPr id="1" name=""/>
        <p:cNvGrpSpPr/>
        <p:nvPr/>
      </p:nvGrpSpPr>
      <p:grpSpPr>
        <a:xfrm>
          <a:off x="0" y="0"/>
          <a:ext cx="0" cy="0"/>
          <a:chOff x="0" y="0"/>
          <a:chExt cx="0" cy="0"/>
        </a:xfrm>
      </p:grpSpPr>
      <p:sp>
        <p:nvSpPr>
          <p:cNvPr id="11" name="מלבן 10">
            <a:extLst>
              <a:ext uri="{FF2B5EF4-FFF2-40B4-BE49-F238E27FC236}">
                <a16:creationId xmlns:a16="http://schemas.microsoft.com/office/drawing/2014/main" id="{E687CA98-D9C7-497F-A1DA-7D22F8753BCE}"/>
              </a:ext>
            </a:extLst>
          </p:cNvPr>
          <p:cNvSpPr/>
          <p:nvPr/>
        </p:nvSpPr>
        <p:spPr>
          <a:xfrm flipH="1">
            <a:off x="245534"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p>
        </p:txBody>
      </p:sp>
      <p:sp>
        <p:nvSpPr>
          <p:cNvPr id="3" name="מציין מיקום של תמונה 2"/>
          <p:cNvSpPr>
            <a:spLocks noGrp="1" noChangeAspect="1"/>
          </p:cNvSpPr>
          <p:nvPr>
            <p:ph type="pic" idx="1"/>
          </p:nvPr>
        </p:nvSpPr>
        <p:spPr>
          <a:xfrm flipH="1">
            <a:off x="4267200" y="237744"/>
            <a:ext cx="7696201" cy="6382512"/>
          </a:xfrm>
          <a:solidFill>
            <a:schemeClr val="accent1">
              <a:lumMod val="60000"/>
              <a:lumOff val="40000"/>
            </a:schemeClr>
          </a:solidFill>
          <a:ln>
            <a:noFill/>
          </a:ln>
        </p:spPr>
        <p:txBody>
          <a:bodyPr rtlCol="1" anchor="t"/>
          <a:lstStyle>
            <a:lvl1pPr marL="0" indent="0" algn="r" rtl="1">
              <a:buNone/>
              <a:defRPr sz="3200"/>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rtl="1"/>
            <a:r>
              <a:rPr lang="he-IL"/>
              <a:t>לחץ על הסמל כדי להוסיף תמונה</a:t>
            </a:r>
            <a:endParaRPr lang="en-US" dirty="0"/>
          </a:p>
        </p:txBody>
      </p:sp>
      <p:sp>
        <p:nvSpPr>
          <p:cNvPr id="5" name="מציין מיקום של תאריך 4"/>
          <p:cNvSpPr>
            <a:spLocks noGrp="1"/>
          </p:cNvSpPr>
          <p:nvPr>
            <p:ph type="dt" sz="half" idx="10"/>
          </p:nvPr>
        </p:nvSpPr>
        <p:spPr>
          <a:xfrm flipH="1">
            <a:off x="4457700" y="6035040"/>
            <a:ext cx="2071963" cy="365760"/>
          </a:xfrm>
        </p:spPr>
        <p:txBody>
          <a:bodyPr rtlCol="1"/>
          <a:lstStyle>
            <a:lvl1pPr algn="r" rtl="1">
              <a:defRPr b="1">
                <a:solidFill>
                  <a:srgbClr val="FFFFFF"/>
                </a:solidFill>
                <a:effectLst>
                  <a:outerShdw blurRad="19050" dist="6350" dir="2700000" algn="tl" rotWithShape="0">
                    <a:prstClr val="black">
                      <a:alpha val="40000"/>
                    </a:prstClr>
                  </a:outerShdw>
                </a:effectLst>
              </a:defRPr>
            </a:lvl1pPr>
          </a:lstStyle>
          <a:p>
            <a:pPr rtl="1"/>
            <a:fld id="{C5447206-BEB7-4694-8BE2-489006A54066}" type="datetime1">
              <a:rPr lang="he-IL" smtClean="0"/>
              <a:t>כ"ד שבט תשפ"ב</a:t>
            </a:fld>
            <a:endParaRPr lang="en-US" dirty="0"/>
          </a:p>
        </p:txBody>
      </p:sp>
      <p:sp>
        <p:nvSpPr>
          <p:cNvPr id="6" name="מציין מיקום של כותרת תחתונה 5"/>
          <p:cNvSpPr>
            <a:spLocks noGrp="1"/>
          </p:cNvSpPr>
          <p:nvPr>
            <p:ph type="ftr" sz="quarter" idx="11"/>
          </p:nvPr>
        </p:nvSpPr>
        <p:spPr>
          <a:xfrm flipH="1">
            <a:off x="6991350" y="6035040"/>
            <a:ext cx="4588002" cy="365760"/>
          </a:xfrm>
        </p:spPr>
        <p:txBody>
          <a:bodyPr rtlCol="1"/>
          <a:lstStyle>
            <a:lvl1pPr marL="0" algn="r" defTabSz="914400" rtl="1"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r" rtl="1"/>
            <a:endParaRPr lang="en-US"/>
          </a:p>
        </p:txBody>
      </p:sp>
      <p:sp>
        <p:nvSpPr>
          <p:cNvPr id="7" name="מציין מיקום של מספר שקופית 6"/>
          <p:cNvSpPr>
            <a:spLocks noGrp="1"/>
          </p:cNvSpPr>
          <p:nvPr>
            <p:ph type="sldNum" sz="quarter" idx="12"/>
          </p:nvPr>
        </p:nvSpPr>
        <p:spPr>
          <a:xfrm flipH="1">
            <a:off x="569976" y="6035040"/>
            <a:ext cx="1225296" cy="365760"/>
          </a:xfrm>
        </p:spPr>
        <p:txBody>
          <a:bodyPr rtlCol="1"/>
          <a:lstStyle>
            <a:lvl1pPr algn="r" rtl="1">
              <a:defRPr/>
            </a:lvl1pPr>
          </a:lstStyle>
          <a:p>
            <a:pPr rtl="1"/>
            <a:fld id="{34B7E4EF-A1BD-40F4-AB7B-04F084DD991D}" type="slidenum">
              <a:rPr lang="en-US" smtClean="0"/>
              <a:pPr/>
              <a:t>‹#›</a:t>
            </a:fld>
            <a:endParaRPr lang="en-US"/>
          </a:p>
        </p:txBody>
      </p:sp>
      <p:sp>
        <p:nvSpPr>
          <p:cNvPr id="12" name="מלבן 11">
            <a:extLst>
              <a:ext uri="{FF2B5EF4-FFF2-40B4-BE49-F238E27FC236}">
                <a16:creationId xmlns:a16="http://schemas.microsoft.com/office/drawing/2014/main" id="{F8B3D8CC-BB13-41A5-8F34-B8E84A4F9534}"/>
              </a:ext>
            </a:extLst>
          </p:cNvPr>
          <p:cNvSpPr/>
          <p:nvPr/>
        </p:nvSpPr>
        <p:spPr>
          <a:xfrm flipH="1">
            <a:off x="380324"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p>
        </p:txBody>
      </p:sp>
      <p:sp>
        <p:nvSpPr>
          <p:cNvPr id="2" name="כותרת 1"/>
          <p:cNvSpPr>
            <a:spLocks noGrp="1"/>
          </p:cNvSpPr>
          <p:nvPr>
            <p:ph type="title"/>
          </p:nvPr>
        </p:nvSpPr>
        <p:spPr>
          <a:xfrm flipH="1">
            <a:off x="569976" y="603504"/>
            <a:ext cx="3144774" cy="1645920"/>
          </a:xfrm>
        </p:spPr>
        <p:txBody>
          <a:bodyPr rtlCol="1" anchor="b">
            <a:noAutofit/>
          </a:bodyPr>
          <a:lstStyle>
            <a:lvl1pPr algn="r" rtl="1">
              <a:lnSpc>
                <a:spcPct val="100000"/>
              </a:lnSpc>
              <a:defRPr sz="3200" b="0">
                <a:solidFill>
                  <a:schemeClr val="tx1"/>
                </a:solidFill>
                <a:latin typeface="+mj-lt"/>
              </a:defRPr>
            </a:lvl1pPr>
          </a:lstStyle>
          <a:p>
            <a:pPr rtl="1"/>
            <a:r>
              <a:rPr lang="he-IL"/>
              <a:t>לחץ כדי לערוך סגנון כותרת של תבנית בסיס</a:t>
            </a:r>
            <a:endParaRPr lang="en-US" dirty="0"/>
          </a:p>
        </p:txBody>
      </p:sp>
      <p:sp>
        <p:nvSpPr>
          <p:cNvPr id="4" name="מציין מיקום טקסט 3"/>
          <p:cNvSpPr>
            <a:spLocks noGrp="1"/>
          </p:cNvSpPr>
          <p:nvPr>
            <p:ph type="body" sz="half" idx="2"/>
          </p:nvPr>
        </p:nvSpPr>
        <p:spPr>
          <a:xfrm flipH="1">
            <a:off x="569976" y="2386584"/>
            <a:ext cx="3144774" cy="3511296"/>
          </a:xfrm>
        </p:spPr>
        <p:txBody>
          <a:bodyPr rtlCol="1">
            <a:normAutofit/>
          </a:bodyPr>
          <a:lstStyle>
            <a:lvl1pPr marL="0" indent="0" algn="r" rtl="1">
              <a:lnSpc>
                <a:spcPct val="110000"/>
              </a:lnSpc>
              <a:spcBef>
                <a:spcPts val="800"/>
              </a:spcBef>
              <a:buNone/>
              <a:defRPr sz="1800">
                <a:solidFill>
                  <a:schemeClr val="tx1"/>
                </a:solidFill>
              </a:defRPr>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he-IL"/>
              <a:t>לחץ כדי לערוך סגנונות טקסט של תבנית בסיס</a:t>
            </a:r>
          </a:p>
        </p:txBody>
      </p:sp>
    </p:spTree>
    <p:extLst>
      <p:ext uri="{BB962C8B-B14F-4D97-AF65-F5344CB8AC3E}">
        <p14:creationId xmlns:p14="http://schemas.microsoft.com/office/powerpoint/2010/main" val="267822308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he-IL"/>
              <a:t>לחץ כדי לערוך סגנון כותרת של תבנית בסיס</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EAEF5746-5284-4951-9F37-7AE924EDBCB7}" type="datetimeFigureOut">
              <a:rPr lang="en-US" dirty="0"/>
              <a:t>1/31/2022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09252564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02398B29-7265-4A65-A2A4-6703C057B7C1}" type="datetimeFigureOut">
              <a:rPr lang="en-US" dirty="0"/>
              <a:t>1/31/2022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86461937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3 עמודות">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he-IL"/>
              <a:t>לחץ כדי לערוך סגנון כותרת של תבנית בסיס</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28FBA082-94DF-4C4B-A041-6624924AB0A8}" type="datetimeFigureOut">
              <a:rPr lang="en-US" dirty="0"/>
              <a:t>1/31/2022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74873598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עמודת 3 תמונות">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he-IL"/>
              <a:t>לחץ כדי לערוך סגנון כותרת של תבנית בסיס</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B27686C4-3AB5-4E0C-86CA-FB108C350AA9}" type="datetimeFigureOut">
              <a:rPr lang="en-US" dirty="0"/>
              <a:t>1/31/2022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22432257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he-IL"/>
              <a:t>לחץ כדי לערוך סגנון כותרת של תבנית בסיס</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49FF1211-4E0C-4AB3-B04F-585959BDAFE8}" type="datetimeFigureOut">
              <a:rPr lang="en-US" dirty="0"/>
              <a:t>1/31/2022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5398569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he-IL"/>
              <a:t>לחץ כדי לערוך סגנון כותרת של תבנית בסיס</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28BDECAF-D3BE-4069-9C78-642ECCD01477}" type="datetimeFigureOut">
              <a:rPr lang="en-US" dirty="0"/>
              <a:t>1/31/2022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28128548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שקופית כותרת">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1/30/2022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extLst>
      <p:ext uri="{BB962C8B-B14F-4D97-AF65-F5344CB8AC3E}">
        <p14:creationId xmlns:p14="http://schemas.microsoft.com/office/powerpoint/2010/main" val="2309528498"/>
      </p:ext>
    </p:extLst>
  </p:cSld>
  <p:clrMapOvr>
    <a:overrideClrMapping bg1="dk1" tx1="lt1" bg2="dk2" tx2="lt2" accent1="accent1" accent2="accent2" accent3="accent3" accent4="accent4" accent5="accent5" accent6="accent6" hlink="hlink" folHlink="folHlink"/>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1/30/2022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extLst>
      <p:ext uri="{BB962C8B-B14F-4D97-AF65-F5344CB8AC3E}">
        <p14:creationId xmlns:p14="http://schemas.microsoft.com/office/powerpoint/2010/main" val="413398594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7" name="Date Placeholder 6"/>
          <p:cNvSpPr>
            <a:spLocks noGrp="1"/>
          </p:cNvSpPr>
          <p:nvPr>
            <p:ph type="dt" sz="half" idx="10"/>
          </p:nvPr>
        </p:nvSpPr>
        <p:spPr/>
        <p:txBody>
          <a:bodyPr/>
          <a:lstStyle/>
          <a:p>
            <a:fld id="{1160EA64-D806-43AC-9DF2-F8C432F32B4C}" type="datetimeFigureOut">
              <a:rPr lang="en-US" dirty="0"/>
              <a:t>1/30/2022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extLst>
      <p:ext uri="{BB962C8B-B14F-4D97-AF65-F5344CB8AC3E}">
        <p14:creationId xmlns:p14="http://schemas.microsoft.com/office/powerpoint/2010/main" val="3239282853"/>
      </p:ext>
    </p:extLst>
  </p:cSld>
  <p:clrMapOvr>
    <a:overrideClrMapping bg1="dk1" tx1="lt1" bg2="dk2" tx2="lt2" accent1="accent1" accent2="accent2" accent3="accent3" accent4="accent4" accent5="accent5" accent6="accent6" hlink="hlink" folHlink="folHlink"/>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1/30/2022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1947390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image" Target="../media/image6.png"/><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image" Target="../media/image5.png"/><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theme" Target="../theme/theme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image" Target="../media/image10.png"/><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theme" Target="../theme/theme5.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image" Target="../media/image1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6" Type="http://schemas.openxmlformats.org/officeDocument/2006/relationships/image" Target="../media/image12.png"/><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theme" Target="../theme/theme6.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theme" Target="../theme/theme7.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10" Type="http://schemas.openxmlformats.org/officeDocument/2006/relationships/slideLayout" Target="../slideLayouts/slideLayout88.xml"/><Relationship Id="rId19" Type="http://schemas.openxmlformats.org/officeDocument/2006/relationships/image" Target="../media/image19.jpg"/><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3.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theme" Target="../theme/theme8.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מלבן 8">
            <a:extLst>
              <a:ext uri="{FF2B5EF4-FFF2-40B4-BE49-F238E27FC236}">
                <a16:creationId xmlns:a16="http://schemas.microsoft.com/office/drawing/2014/main" id="{1E94681D-2A4C-4A8D-B9B5-31D440D0328D}"/>
              </a:ext>
            </a:extLst>
          </p:cNvPr>
          <p:cNvSpPr/>
          <p:nvPr/>
        </p:nvSpPr>
        <p:spPr>
          <a:xfrm flipH="1">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7" name="מלבן 6"/>
          <p:cNvSpPr/>
          <p:nvPr/>
        </p:nvSpPr>
        <p:spPr>
          <a:xfrm flipH="1">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מלבן 7"/>
          <p:cNvSpPr/>
          <p:nvPr/>
        </p:nvSpPr>
        <p:spPr>
          <a:xfrm flipH="1">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מציין מיקום של כותרת 1"/>
          <p:cNvSpPr>
            <a:spLocks noGrp="1"/>
          </p:cNvSpPr>
          <p:nvPr>
            <p:ph type="title"/>
          </p:nvPr>
        </p:nvSpPr>
        <p:spPr>
          <a:xfrm flipH="1">
            <a:off x="1066800" y="642594"/>
            <a:ext cx="10058400" cy="1371600"/>
          </a:xfrm>
          <a:prstGeom prst="rect">
            <a:avLst/>
          </a:prstGeom>
        </p:spPr>
        <p:txBody>
          <a:bodyPr vert="horz" lIns="91440" tIns="45720" rIns="91440" bIns="45720" rtlCol="1" anchor="ctr">
            <a:normAutofit/>
          </a:bodyPr>
          <a:lstStyle/>
          <a:p>
            <a:pPr rtl="1"/>
            <a:r>
              <a:rPr lang="he"/>
              <a:t>לחץ כדי לערוך סגנון כותרת של תבנית בסיס</a:t>
            </a:r>
            <a:endParaRPr lang="en-US" dirty="0"/>
          </a:p>
        </p:txBody>
      </p:sp>
      <p:sp>
        <p:nvSpPr>
          <p:cNvPr id="3" name="מציין מיקום טקסט 2"/>
          <p:cNvSpPr>
            <a:spLocks noGrp="1"/>
          </p:cNvSpPr>
          <p:nvPr>
            <p:ph type="body" idx="1"/>
          </p:nvPr>
        </p:nvSpPr>
        <p:spPr>
          <a:xfrm flipH="1">
            <a:off x="1066800" y="2103120"/>
            <a:ext cx="10058400" cy="3849624"/>
          </a:xfrm>
          <a:prstGeom prst="rect">
            <a:avLst/>
          </a:prstGeom>
        </p:spPr>
        <p:txBody>
          <a:bodyPr vert="horz" lIns="91440" tIns="45720" rIns="91440" bIns="45720" rtlCol="1">
            <a:normAutofit/>
          </a:bodyPr>
          <a:lstStyle/>
          <a:p>
            <a:pPr lvl="0" rtl="1"/>
            <a:r>
              <a:rPr lang="he" dirty="0"/>
              <a:t>לחץ כדי לערוך סגנונות טקסט של תבנית בסיס</a:t>
            </a:r>
          </a:p>
          <a:p>
            <a:pPr lvl="1" rtl="1"/>
            <a:r>
              <a:rPr lang="he" dirty="0"/>
              <a:t>רמה שניה</a:t>
            </a:r>
          </a:p>
          <a:p>
            <a:pPr lvl="2" rtl="1"/>
            <a:r>
              <a:rPr lang="he" dirty="0"/>
              <a:t>רמה שלישית</a:t>
            </a:r>
          </a:p>
          <a:p>
            <a:pPr lvl="3" rtl="1"/>
            <a:r>
              <a:rPr lang="he" dirty="0"/>
              <a:t>רמה רביעית</a:t>
            </a:r>
          </a:p>
          <a:p>
            <a:pPr lvl="4" rtl="1"/>
            <a:r>
              <a:rPr lang="he" dirty="0"/>
              <a:t>רמה חמישית</a:t>
            </a:r>
            <a:endParaRPr lang="en-US" dirty="0"/>
          </a:p>
        </p:txBody>
      </p:sp>
      <p:sp>
        <p:nvSpPr>
          <p:cNvPr id="4" name="מציין מיקום של תאריך 3"/>
          <p:cNvSpPr>
            <a:spLocks noGrp="1"/>
          </p:cNvSpPr>
          <p:nvPr>
            <p:ph type="dt" sz="half" idx="2"/>
          </p:nvPr>
        </p:nvSpPr>
        <p:spPr>
          <a:xfrm flipH="1">
            <a:off x="2042161" y="6035040"/>
            <a:ext cx="2893045" cy="365760"/>
          </a:xfrm>
          <a:prstGeom prst="rect">
            <a:avLst/>
          </a:prstGeom>
        </p:spPr>
        <p:txBody>
          <a:bodyPr vert="horz" lIns="91440" tIns="45720" rIns="91440" bIns="45720" rtlCol="1" anchor="b"/>
          <a:lstStyle>
            <a:lvl1pPr algn="r" rtl="1">
              <a:defRPr sz="80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defRPr>
            </a:lvl1pPr>
          </a:lstStyle>
          <a:p>
            <a:fld id="{F7F10649-3B66-4FAF-A227-F0AA5C25BF42}" type="datetime1">
              <a:rPr lang="he-IL" smtClean="0"/>
              <a:t>כ"ד שבט תשפ"ב</a:t>
            </a:fld>
            <a:endParaRPr lang="en-US" dirty="0"/>
          </a:p>
        </p:txBody>
      </p:sp>
      <p:sp>
        <p:nvSpPr>
          <p:cNvPr id="5" name="מציין מיקום של כותרת תחתונה 4"/>
          <p:cNvSpPr>
            <a:spLocks noGrp="1"/>
          </p:cNvSpPr>
          <p:nvPr>
            <p:ph type="ftr" sz="quarter" idx="3"/>
          </p:nvPr>
        </p:nvSpPr>
        <p:spPr>
          <a:xfrm flipH="1">
            <a:off x="5308600" y="6035040"/>
            <a:ext cx="5816600" cy="365760"/>
          </a:xfrm>
          <a:prstGeom prst="rect">
            <a:avLst/>
          </a:prstGeom>
        </p:spPr>
        <p:txBody>
          <a:bodyPr vert="horz" lIns="91440" tIns="45720" rIns="91440" bIns="45720" rtlCol="1" anchor="b"/>
          <a:lstStyle>
            <a:lvl1pPr algn="r" rtl="1">
              <a:defRPr sz="80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6" name="מציין מיקום של מספר שקופית 5"/>
          <p:cNvSpPr>
            <a:spLocks noGrp="1"/>
          </p:cNvSpPr>
          <p:nvPr>
            <p:ph type="sldNum" sz="quarter" idx="4"/>
          </p:nvPr>
        </p:nvSpPr>
        <p:spPr>
          <a:xfrm flipH="1">
            <a:off x="1066800" y="6035040"/>
            <a:ext cx="838200" cy="365760"/>
          </a:xfrm>
          <a:prstGeom prst="rect">
            <a:avLst/>
          </a:prstGeom>
        </p:spPr>
        <p:txBody>
          <a:bodyPr vert="horz" lIns="91440" tIns="45720" rIns="91440" bIns="45720" rtlCol="1" anchor="b"/>
          <a:lstStyle>
            <a:lvl1pPr algn="r" rtl="1">
              <a:defRPr sz="80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defRPr>
            </a:lvl1pPr>
          </a:lstStyle>
          <a:p>
            <a:fld id="{34B7E4EF-A1BD-40F4-AB7B-04F084DD991D}" type="slidenum">
              <a:rPr lang="en-US" smtClean="0"/>
              <a:pPr/>
              <a:t>‹#›</a:t>
            </a:fld>
            <a:endParaRPr lang="en-US"/>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 id="2147483664" r:id="rId10"/>
    <p:sldLayoutId id="2147483666" r:id="rId11"/>
  </p:sldLayoutIdLst>
  <p:hf sldNum="0" hdr="0" ftr="0"/>
  <p:txStyles>
    <p:titleStyle>
      <a:lvl1pPr algn="r" defTabSz="914400" rtl="1" eaLnBrk="1" latinLnBrk="0" hangingPunct="1">
        <a:lnSpc>
          <a:spcPct val="90000"/>
        </a:lnSpc>
        <a:spcBef>
          <a:spcPct val="0"/>
        </a:spcBef>
        <a:buNone/>
        <a:defRPr lang="en-US" sz="3800" i="0" kern="1200" cap="none" spc="0" baseline="0" dirty="0">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defRPr>
      </a:lvl1pPr>
    </p:titleStyle>
    <p:bodyStyle>
      <a:lvl1pPr marL="182880" indent="-182880" algn="r" defTabSz="914400" rtl="1"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182880" algn="r" defTabSz="914400" rtl="1"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731520" indent="-182880" algn="r" defTabSz="914400" rtl="1"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005840" indent="-182880" algn="r" defTabSz="914400" rtl="1"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280160" indent="-182880" algn="r" defTabSz="914400" rtl="1"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1600000" indent="-228600" algn="r" defTabSz="914400" rtl="1"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r" defTabSz="914400" rtl="1"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r" defTabSz="914400" rtl="1"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r" defTabSz="914400" rtl="1"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r>
              <a:rPr lang="he-IL"/>
              <a:t>כ"ד שבט תשפ"ב</a:t>
            </a:r>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89575337"/>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Lst>
  <p:hf sldNum="0" hdr="0"/>
  <p:txStyles>
    <p:titleStyle>
      <a:lvl1pPr algn="l" defTabSz="457200" rtl="1" eaLnBrk="1" latinLnBrk="0" hangingPunct="1">
        <a:spcBef>
          <a:spcPct val="0"/>
        </a:spcBef>
        <a:buNone/>
        <a:defRPr sz="4000" b="1" kern="1200">
          <a:solidFill>
            <a:srgbClr val="FEFEFE"/>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342900" indent="-342900" algn="r" defTabSz="457200" rtl="1"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r" defTabSz="457200" rtl="1"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r" defTabSz="457200" rtl="1"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r" defTabSz="457200" rtl="1"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r" defTabSz="457200" rtl="1"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r" defTabSz="457200" rtl="1"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r" defTabSz="457200" rtl="1"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r" defTabSz="457200" rtl="1"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r" defTabSz="457200" rtl="1"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1/26/2022</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07420902"/>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Lst>
  <p:txStyles>
    <p:titleStyle>
      <a:lvl1pPr algn="ctr" defTabSz="457200" rtl="1"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285750" indent="-285750" algn="r" defTabSz="457200" rtl="1"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r" defTabSz="457200" rtl="1"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r" defTabSz="457200" rtl="1"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r" defTabSz="457200" rtl="1"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r" defTabSz="457200" rtl="1"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r" defTabSz="457200" rtl="1"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r" defTabSz="457200" rtl="1"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r" defTabSz="457200" rtl="1"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r" defTabSz="457200" rtl="1"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1/28/2022</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89742225"/>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xStyles>
    <p:titleStyle>
      <a:lvl1pPr algn="l" defTabSz="914400" rtl="1"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r" defTabSz="914400" rtl="1"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flipH="1">
            <a:off x="1"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flipH="1">
            <a:off x="2133" y="0"/>
            <a:ext cx="12189867" cy="6858000"/>
          </a:xfrm>
          <a:prstGeom prst="rect">
            <a:avLst/>
          </a:prstGeom>
        </p:spPr>
      </p:pic>
      <p:sp>
        <p:nvSpPr>
          <p:cNvPr id="8" name="Rectangle 7"/>
          <p:cNvSpPr/>
          <p:nvPr/>
        </p:nvSpPr>
        <p:spPr>
          <a:xfrm flipH="1">
            <a:off x="11227826"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flipH="1">
            <a:off x="1621861" y="808056"/>
            <a:ext cx="7958331" cy="1077229"/>
          </a:xfrm>
          <a:prstGeom prst="rect">
            <a:avLst/>
          </a:prstGeom>
        </p:spPr>
        <p:txBody>
          <a:bodyPr vert="horz" lIns="91440" tIns="45720" rIns="91440" bIns="45720" rtlCol="0" anchor="t">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flipH="1">
            <a:off x="1621861" y="2052116"/>
            <a:ext cx="7796540" cy="3997828"/>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rot="16200000" flipH="1">
            <a:off x="10339336" y="5270604"/>
            <a:ext cx="2662729" cy="182880"/>
          </a:xfrm>
          <a:prstGeom prst="rect">
            <a:avLst/>
          </a:prstGeom>
        </p:spPr>
        <p:txBody>
          <a:bodyPr vert="horz" lIns="91440" tIns="18288" rIns="91440" bIns="45720" rtlCol="0" anchor="t"/>
          <a:lstStyle>
            <a:lvl1pPr algn="l" rtl="1">
              <a:defRPr sz="800">
                <a:solidFill>
                  <a:schemeClr val="tx1">
                    <a:tint val="75000"/>
                  </a:schemeClr>
                </a:solidFill>
                <a:latin typeface="+mn-lt"/>
              </a:defRPr>
            </a:lvl1pPr>
          </a:lstStyle>
          <a:p>
            <a:fld id="{3CBC1C18-307B-4F68-A007-B5B542270E8D}" type="datetimeFigureOut">
              <a:rPr lang="en-US" smtClean="0"/>
              <a:pPr/>
              <a:t>1/26/2022</a:t>
            </a:fld>
            <a:endParaRPr lang="en-US" dirty="0"/>
          </a:p>
        </p:txBody>
      </p:sp>
      <p:sp>
        <p:nvSpPr>
          <p:cNvPr id="5" name="Footer Placeholder 4"/>
          <p:cNvSpPr>
            <a:spLocks noGrp="1"/>
          </p:cNvSpPr>
          <p:nvPr>
            <p:ph type="ftr" sz="quarter" idx="3"/>
          </p:nvPr>
        </p:nvSpPr>
        <p:spPr>
          <a:xfrm rot="16200000" flipH="1">
            <a:off x="8543778" y="3661144"/>
            <a:ext cx="5885352" cy="179176"/>
          </a:xfrm>
          <a:prstGeom prst="rect">
            <a:avLst/>
          </a:prstGeom>
        </p:spPr>
        <p:txBody>
          <a:bodyPr vert="horz" lIns="91440" tIns="45720" rIns="91440" bIns="18288" rtlCol="0" anchor="b"/>
          <a:lstStyle>
            <a:lvl1pPr algn="l" rtl="1">
              <a:defRPr sz="800">
                <a:solidFill>
                  <a:schemeClr val="tx1">
                    <a:tint val="75000"/>
                  </a:schemeClr>
                </a:solidFill>
              </a:defRPr>
            </a:lvl1pPr>
          </a:lstStyle>
          <a:p>
            <a:r>
              <a:rPr lang="en-US"/>
              <a:t>
              </a:t>
            </a:r>
            <a:endParaRPr lang="en-US" dirty="0"/>
          </a:p>
        </p:txBody>
      </p:sp>
      <p:sp>
        <p:nvSpPr>
          <p:cNvPr id="6" name="Slide Number Placeholder 5"/>
          <p:cNvSpPr>
            <a:spLocks noGrp="1"/>
          </p:cNvSpPr>
          <p:nvPr>
            <p:ph type="sldNum" sz="quarter" idx="4"/>
          </p:nvPr>
        </p:nvSpPr>
        <p:spPr>
          <a:xfrm flipH="1">
            <a:off x="11396866" y="164592"/>
            <a:ext cx="636727" cy="322851"/>
          </a:xfrm>
          <a:prstGeom prst="rect">
            <a:avLst/>
          </a:prstGeom>
        </p:spPr>
        <p:txBody>
          <a:bodyPr vert="horz" lIns="91440" tIns="45720" rIns="45720" bIns="45720" rtlCol="0" anchor="ctr"/>
          <a:lstStyle>
            <a:lvl1pPr algn="l" rtl="1">
              <a:defRPr sz="1800">
                <a:solidFill>
                  <a:schemeClr val="tx1">
                    <a:tint val="75000"/>
                  </a:schemeClr>
                </a:solidFill>
              </a:defRPr>
            </a:lvl1pPr>
          </a:lstStyle>
          <a:p>
            <a:fld id="{6D22F896-40B5-4ADD-8801-0D06FADFA095}" type="slidenum">
              <a:rPr lang="en-US" smtClean="0"/>
              <a:pPr/>
              <a:t>‹#›</a:t>
            </a:fld>
            <a:endParaRPr lang="en-US" dirty="0"/>
          </a:p>
        </p:txBody>
      </p:sp>
      <p:sp>
        <p:nvSpPr>
          <p:cNvPr id="57" name="Rectangle 56"/>
          <p:cNvSpPr/>
          <p:nvPr/>
        </p:nvSpPr>
        <p:spPr>
          <a:xfrm flipH="1">
            <a:off x="11184239"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04932943"/>
      </p:ext>
    </p:extLst>
  </p:cSld>
  <p:clrMap bg1="dk1" tx1="lt1" bg2="dk2" tx2="lt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sldNum="0" hdr="0" ftr="0" dt="0"/>
  <p:txStyles>
    <p:titleStyle>
      <a:lvl1pPr algn="l" defTabSz="914400" rtl="1"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r" defTabSz="914400" rtl="1"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r" defTabSz="914400" rtl="1"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r" defTabSz="914400" rtl="1"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r" defTabSz="914400" rtl="1"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r" defTabSz="914400" rtl="1"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r" defTabSz="914400" rtl="1"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r" defTabSz="914400" rtl="1"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r" defTabSz="914400" rtl="1"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r" defTabSz="914400" rtl="1"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תמונה 6"/>
          <p:cNvPicPr>
            <a:picLocks noChangeAspect="1"/>
          </p:cNvPicPr>
          <p:nvPr userDrawn="1"/>
        </p:nvPicPr>
        <p:blipFill rotWithShape="1">
          <a:blip r:embed="rId16" cstate="print">
            <a:extLst>
              <a:ext uri="{28A0092B-C50C-407E-A947-70E740481C1C}">
                <a14:useLocalDpi xmlns:a14="http://schemas.microsoft.com/office/drawing/2010/main" val="0"/>
              </a:ext>
            </a:extLst>
          </a:blip>
          <a:srcRect l="525" t="511" r="525" b="2999"/>
          <a:stretch/>
        </p:blipFill>
        <p:spPr>
          <a:xfrm flipH="1">
            <a:off x="0" y="0"/>
            <a:ext cx="12188826" cy="6858000"/>
          </a:xfrm>
          <a:prstGeom prst="rect">
            <a:avLst/>
          </a:prstGeom>
        </p:spPr>
      </p:pic>
      <p:sp>
        <p:nvSpPr>
          <p:cNvPr id="2" name="מציין מיקום של כותרת 1"/>
          <p:cNvSpPr>
            <a:spLocks noGrp="1"/>
          </p:cNvSpPr>
          <p:nvPr>
            <p:ph type="title"/>
          </p:nvPr>
        </p:nvSpPr>
        <p:spPr>
          <a:xfrm>
            <a:off x="1524000" y="365126"/>
            <a:ext cx="9829800" cy="1082674"/>
          </a:xfrm>
          <a:prstGeom prst="rect">
            <a:avLst/>
          </a:prstGeom>
        </p:spPr>
        <p:txBody>
          <a:bodyPr vert="horz" lIns="91440" tIns="45720" rIns="91440" bIns="45720" rtlCol="1" anchor="b">
            <a:normAutofit/>
          </a:bodyPr>
          <a:lstStyle/>
          <a:p>
            <a:pPr rtl="1"/>
            <a:r>
              <a:rPr lang="he-IL" noProof="0" dirty="0"/>
              <a:t>לחץ כדי לערוך סגנון כותרת של תבנית בסיס</a:t>
            </a:r>
          </a:p>
        </p:txBody>
      </p:sp>
      <p:sp>
        <p:nvSpPr>
          <p:cNvPr id="3" name="מציין מיקום טקסט 2"/>
          <p:cNvSpPr>
            <a:spLocks noGrp="1"/>
          </p:cNvSpPr>
          <p:nvPr>
            <p:ph type="body" idx="1"/>
          </p:nvPr>
        </p:nvSpPr>
        <p:spPr>
          <a:xfrm>
            <a:off x="1524000" y="1828800"/>
            <a:ext cx="9144000" cy="3474720"/>
          </a:xfrm>
          <a:prstGeom prst="rect">
            <a:avLst/>
          </a:prstGeom>
        </p:spPr>
        <p:txBody>
          <a:bodyPr vert="horz" lIns="91440" tIns="45720" rIns="91440" bIns="45720" rtlCol="1">
            <a:normAutofit/>
          </a:bodyPr>
          <a:lstStyle/>
          <a:p>
            <a:pPr lvl="0" rtl="1"/>
            <a:r>
              <a:rPr lang="he-IL" noProof="0" dirty="0"/>
              <a:t>לחץ כדי לערוך סגנונות טקסט של תבנית בסיס</a:t>
            </a:r>
          </a:p>
          <a:p>
            <a:pPr lvl="1" rtl="1"/>
            <a:r>
              <a:rPr lang="he-IL" noProof="0" dirty="0"/>
              <a:t>רמה שניה</a:t>
            </a:r>
          </a:p>
          <a:p>
            <a:pPr lvl="2" rtl="1"/>
            <a:r>
              <a:rPr lang="he-IL" noProof="0" dirty="0"/>
              <a:t>רמה שלישית</a:t>
            </a:r>
          </a:p>
          <a:p>
            <a:pPr lvl="3" rtl="1"/>
            <a:r>
              <a:rPr lang="he-IL" noProof="0" dirty="0"/>
              <a:t>רמה רביעית</a:t>
            </a:r>
          </a:p>
          <a:p>
            <a:pPr lvl="4" rtl="1"/>
            <a:r>
              <a:rPr lang="he-IL" noProof="0" dirty="0"/>
              <a:t>רמה חמישית</a:t>
            </a:r>
          </a:p>
        </p:txBody>
      </p:sp>
      <p:sp>
        <p:nvSpPr>
          <p:cNvPr id="5" name="מציין מיקום של כותרת תחתונה 4"/>
          <p:cNvSpPr>
            <a:spLocks noGrp="1"/>
          </p:cNvSpPr>
          <p:nvPr>
            <p:ph type="ftr" sz="quarter" idx="3"/>
          </p:nvPr>
        </p:nvSpPr>
        <p:spPr>
          <a:xfrm>
            <a:off x="5562600" y="6416675"/>
            <a:ext cx="4572000" cy="365125"/>
          </a:xfrm>
          <a:prstGeom prst="rect">
            <a:avLst/>
          </a:prstGeom>
        </p:spPr>
        <p:txBody>
          <a:bodyPr vert="horz" lIns="91440" tIns="45720" rIns="91440" bIns="45720" rtlCol="1" anchor="ctr"/>
          <a:lstStyle>
            <a:lvl1pPr algn="r" rtl="1">
              <a:defRPr sz="11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he-IL" noProof="0" dirty="0"/>
              <a:t>הוסף כותרת תחתונה</a:t>
            </a:r>
          </a:p>
        </p:txBody>
      </p:sp>
      <p:sp>
        <p:nvSpPr>
          <p:cNvPr id="4" name="מציין מיקום של תאריך 3"/>
          <p:cNvSpPr>
            <a:spLocks noGrp="1"/>
          </p:cNvSpPr>
          <p:nvPr>
            <p:ph type="dt" sz="half" idx="2"/>
          </p:nvPr>
        </p:nvSpPr>
        <p:spPr>
          <a:xfrm>
            <a:off x="3962400" y="6416675"/>
            <a:ext cx="1371600" cy="365125"/>
          </a:xfrm>
          <a:prstGeom prst="rect">
            <a:avLst/>
          </a:prstGeom>
        </p:spPr>
        <p:txBody>
          <a:bodyPr vert="horz" lIns="91440" tIns="45720" rIns="91440" bIns="45720" rtlCol="1" anchor="ctr"/>
          <a:lstStyle>
            <a:lvl1pPr algn="l" rtl="1">
              <a:defRPr sz="11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fld id="{16A2D926-BC5A-4DA1-897E-C63AFB32CC2B}" type="datetime1">
              <a:rPr lang="he-IL" noProof="0" smtClean="0"/>
              <a:t>כ"ח שבט תשפ"ב</a:t>
            </a:fld>
            <a:endParaRPr lang="he-IL" noProof="0" dirty="0"/>
          </a:p>
        </p:txBody>
      </p:sp>
      <p:sp>
        <p:nvSpPr>
          <p:cNvPr id="6" name="מציין מיקום של מספר שקופית 5"/>
          <p:cNvSpPr>
            <a:spLocks noGrp="1"/>
          </p:cNvSpPr>
          <p:nvPr>
            <p:ph type="sldNum" sz="quarter" idx="4"/>
          </p:nvPr>
        </p:nvSpPr>
        <p:spPr>
          <a:xfrm>
            <a:off x="2895600" y="6416675"/>
            <a:ext cx="838200" cy="365125"/>
          </a:xfrm>
          <a:prstGeom prst="rect">
            <a:avLst/>
          </a:prstGeom>
        </p:spPr>
        <p:txBody>
          <a:bodyPr vert="horz" lIns="91440" tIns="45720" rIns="91440" bIns="45720" rtlCol="1" anchor="ctr"/>
          <a:lstStyle>
            <a:lvl1pPr algn="l" rtl="1">
              <a:defRPr sz="11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fld id="{289D71E3-7D81-4C24-B9D8-6B108755C64C}" type="slidenum">
              <a:rPr lang="he-IL" noProof="0" smtClean="0"/>
              <a:pPr/>
              <a:t>‹#›</a:t>
            </a:fld>
            <a:endParaRPr lang="he-IL" noProof="0" dirty="0"/>
          </a:p>
        </p:txBody>
      </p:sp>
    </p:spTree>
    <p:extLst>
      <p:ext uri="{BB962C8B-B14F-4D97-AF65-F5344CB8AC3E}">
        <p14:creationId xmlns:p14="http://schemas.microsoft.com/office/powerpoint/2010/main" val="3288153509"/>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r" defTabSz="914400" rtl="1" eaLnBrk="1" latinLnBrk="0" hangingPunct="1">
        <a:lnSpc>
          <a:spcPct val="90000"/>
        </a:lnSpc>
        <a:spcBef>
          <a:spcPct val="0"/>
        </a:spcBef>
        <a:buNone/>
        <a:defRPr sz="3200" kern="1200">
          <a:solidFill>
            <a:schemeClr val="tx1"/>
          </a:solidFill>
          <a:latin typeface="Tahoma" panose="020B0604030504040204" pitchFamily="34" charset="0"/>
          <a:ea typeface="Tahoma" panose="020B0604030504040204" pitchFamily="34" charset="0"/>
          <a:cs typeface="Tahoma" panose="020B0604030504040204" pitchFamily="34" charset="0"/>
        </a:defRPr>
      </a:lvl1pPr>
    </p:titleStyle>
    <p:bodyStyle>
      <a:lvl1pPr marL="228600" indent="-228600" algn="r" defTabSz="914400" rtl="1" eaLnBrk="1" latinLnBrk="0" hangingPunct="1">
        <a:lnSpc>
          <a:spcPct val="90000"/>
        </a:lnSpc>
        <a:spcBef>
          <a:spcPts val="1800"/>
        </a:spcBef>
        <a:buFont typeface="Arial" panose="020B0604020202020204" pitchFamily="34" charset="0"/>
        <a:buChar char="•"/>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182880" algn="r" defTabSz="914400" rtl="1" eaLnBrk="1" latinLnBrk="0" hangingPunct="1">
        <a:lnSpc>
          <a:spcPct val="90000"/>
        </a:lnSpc>
        <a:spcBef>
          <a:spcPts val="1200"/>
        </a:spcBef>
        <a:buFont typeface="Arial" panose="020B0604020202020204" pitchFamily="34"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685800" indent="-182880" algn="r" defTabSz="914400" rtl="1" eaLnBrk="1" latinLnBrk="0" hangingPunct="1">
        <a:lnSpc>
          <a:spcPct val="90000"/>
        </a:lnSpc>
        <a:spcBef>
          <a:spcPts val="600"/>
        </a:spcBef>
        <a:buFont typeface="Arial" panose="020B0604020202020204"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914400" indent="-182880" algn="r" defTabSz="914400" rtl="1" eaLnBrk="1" latinLnBrk="0" hangingPunct="1">
        <a:lnSpc>
          <a:spcPct val="90000"/>
        </a:lnSpc>
        <a:spcBef>
          <a:spcPts val="600"/>
        </a:spcBef>
        <a:buFont typeface="Arial" panose="020B0604020202020204" pitchFamily="34" charset="0"/>
        <a:buChar char="•"/>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143000" indent="-182880" algn="r" defTabSz="914400" rtl="1" eaLnBrk="1" latinLnBrk="0" hangingPunct="1">
        <a:lnSpc>
          <a:spcPct val="90000"/>
        </a:lnSpc>
        <a:spcBef>
          <a:spcPts val="600"/>
        </a:spcBef>
        <a:buFont typeface="Arial" panose="020B0604020202020204" pitchFamily="34" charset="0"/>
        <a:buChar char="•"/>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1371600" indent="-182880" algn="r" defTabSz="914400" rtl="1"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6pPr>
      <a:lvl7pPr marL="1600200" indent="-182880" algn="r" defTabSz="914400" rtl="1"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7pPr>
      <a:lvl8pPr marL="1828800" indent="-182880" algn="r" defTabSz="914400" rtl="1"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8pPr>
      <a:lvl9pPr marL="2057400" indent="-182880" algn="r" defTabSz="914400" rtl="1"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C35BB1C6-BF8F-4481-8AB2-603A1C8A906A}" type="datetimeFigureOut">
              <a:rPr lang="en-US" dirty="0"/>
              <a:t>1/31/2022</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3831461608"/>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Lst>
  <p:hf sldNum="0" hdr="0" ftr="0" dt="0"/>
  <p:txStyles>
    <p:titleStyle>
      <a:lvl1pPr algn="l" defTabSz="914400" rtl="1"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r" defTabSz="914400" rtl="1"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r" defTabSz="914400" rtl="1"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r" defTabSz="914400" rtl="1"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r" defTabSz="914400" rtl="1"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r" defTabSz="914400" rtl="1"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r" defTabSz="914400" rtl="1"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r" defTabSz="914400" rtl="1"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r" defTabSz="914400" rtl="1"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r" defTabSz="914400" rtl="1"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1/30/2022</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extLst>
      <p:ext uri="{BB962C8B-B14F-4D97-AF65-F5344CB8AC3E}">
        <p14:creationId xmlns:p14="http://schemas.microsoft.com/office/powerpoint/2010/main" val="486144305"/>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Lst>
  <p:hf sldNum="0" hdr="0" ftr="0" dt="0"/>
  <p:txStyles>
    <p:titleStyle>
      <a:lvl1pPr algn="ctr" defTabSz="914400" rtl="1"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r" defTabSz="914400" rtl="1"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r" defTabSz="914400" rtl="1"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r" defTabSz="914400" rtl="1"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r" defTabSz="914400" rtl="1"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r" defTabSz="914400" rtl="1"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r" defTabSz="914400" rtl="1"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r" defTabSz="914400" rtl="1"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r" defTabSz="914400" rtl="1"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r" defTabSz="914400" rtl="1"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5.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4.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4.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5.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5.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5.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4.xm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6.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97.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gamesdatabase.org/list.aspx?year=%7b%7d" TargetMode="External"/><Relationship Id="rId1" Type="http://schemas.openxmlformats.org/officeDocument/2006/relationships/slideLayout" Target="../slideLayouts/slideLayout44.xml"/></Relationships>
</file>

<file path=ppt/slides/_rels/slide4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97.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5.png"/><Relationship Id="rId1" Type="http://schemas.openxmlformats.org/officeDocument/2006/relationships/slideLayout" Target="../slideLayouts/slideLayout97.xml"/></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97.xml"/><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97.xml"/></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97.xml"/><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97.xml"/></Relationships>
</file>

<file path=ppt/slides/_rels/slide5.xml.rels><?xml version="1.0" encoding="UTF-8" standalone="yes"?>
<Relationships xmlns="http://schemas.openxmlformats.org/package/2006/relationships"><Relationship Id="rId2" Type="http://schemas.openxmlformats.org/officeDocument/2006/relationships/hyperlink" Target="https://www.analyticsvidhya.com/blog/2020/08/web-scraping-selenium-with-python/" TargetMode="External"/><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4.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4.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4.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p:txBody>
          <a:bodyPr rtlCol="1"/>
          <a:lstStyle/>
          <a:p>
            <a:pPr rtl="1"/>
            <a:r>
              <a:rPr lang="he-IL" dirty="0"/>
              <a:t>פרויקט </a:t>
            </a:r>
            <a:r>
              <a:rPr lang="en-US" dirty="0"/>
              <a:t>'</a:t>
            </a:r>
            <a:r>
              <a:rPr lang="he-IL" dirty="0"/>
              <a:t>מדעי הנתונים</a:t>
            </a:r>
            <a:r>
              <a:rPr lang="en-US" dirty="0"/>
              <a:t>'</a:t>
            </a:r>
            <a:br>
              <a:rPr lang="he-IL" dirty="0"/>
            </a:br>
            <a:r>
              <a:rPr lang="he-IL" sz="2800" dirty="0"/>
              <a:t>לחזות האם משחק חדש היה מצליח גם בעבר</a:t>
            </a:r>
            <a:endParaRPr lang="he-IL" dirty="0"/>
          </a:p>
        </p:txBody>
      </p:sp>
      <p:sp>
        <p:nvSpPr>
          <p:cNvPr id="3" name="כותרת משנה 2"/>
          <p:cNvSpPr>
            <a:spLocks noGrp="1"/>
          </p:cNvSpPr>
          <p:nvPr>
            <p:ph type="subTitle" idx="1"/>
          </p:nvPr>
        </p:nvSpPr>
        <p:spPr>
          <a:xfrm>
            <a:off x="2855640" y="2492896"/>
            <a:ext cx="9001000" cy="1638672"/>
          </a:xfrm>
        </p:spPr>
        <p:txBody>
          <a:bodyPr rtlCol="1"/>
          <a:lstStyle/>
          <a:p>
            <a:pPr rtl="1"/>
            <a:r>
              <a:rPr lang="he-IL" b="1" dirty="0">
                <a:solidFill>
                  <a:schemeClr val="accent2">
                    <a:lumMod val="75000"/>
                  </a:schemeClr>
                </a:solidFill>
              </a:rPr>
              <a:t>שם המגיש: עידו נגר                    </a:t>
            </a:r>
            <a:r>
              <a:rPr lang="he-IL" b="1" dirty="0">
                <a:solidFill>
                  <a:srgbClr val="00B050"/>
                </a:solidFill>
              </a:rPr>
              <a:t>שם המגישה: טל רג'ואן</a:t>
            </a:r>
          </a:p>
          <a:p>
            <a:pPr rtl="1"/>
            <a:r>
              <a:rPr lang="he-IL" b="1" dirty="0">
                <a:solidFill>
                  <a:schemeClr val="accent2">
                    <a:lumMod val="75000"/>
                  </a:schemeClr>
                </a:solidFill>
              </a:rPr>
              <a:t>תעודת זהות: 308324094            </a:t>
            </a:r>
            <a:r>
              <a:rPr lang="he-IL" b="1" dirty="0">
                <a:solidFill>
                  <a:srgbClr val="00B050"/>
                </a:solidFill>
              </a:rPr>
              <a:t>תעודת זהות: 315095489</a:t>
            </a:r>
          </a:p>
          <a:p>
            <a:pPr rtl="1"/>
            <a:endParaRPr lang="he-IL" dirty="0"/>
          </a:p>
        </p:txBody>
      </p:sp>
      <p:sp>
        <p:nvSpPr>
          <p:cNvPr id="4" name="תיבת טקסט 3">
            <a:extLst>
              <a:ext uri="{FF2B5EF4-FFF2-40B4-BE49-F238E27FC236}">
                <a16:creationId xmlns:a16="http://schemas.microsoft.com/office/drawing/2014/main" id="{6FAF9879-48B8-47E2-821E-F101EA61F2E6}"/>
              </a:ext>
            </a:extLst>
          </p:cNvPr>
          <p:cNvSpPr txBox="1"/>
          <p:nvPr/>
        </p:nvSpPr>
        <p:spPr>
          <a:xfrm>
            <a:off x="10607339" y="98720"/>
            <a:ext cx="1224136" cy="369332"/>
          </a:xfrm>
          <a:prstGeom prst="rect">
            <a:avLst/>
          </a:prstGeom>
          <a:noFill/>
        </p:spPr>
        <p:txBody>
          <a:bodyPr wrap="square" rtlCol="1">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sz="1800" b="0" i="0" u="none" strike="noStrike" kern="1200" cap="none" spc="0" normalizeH="0" baseline="0" noProof="0" dirty="0">
                <a:ln>
                  <a:noFill/>
                </a:ln>
                <a:solidFill>
                  <a:srgbClr val="404040"/>
                </a:solidFill>
                <a:effectLst/>
                <a:uLnTx/>
                <a:uFillTx/>
                <a:latin typeface="Arial" panose="020B0604020202020204"/>
                <a:ea typeface="+mn-ea"/>
                <a:cs typeface="Arial" panose="020B0604020202020204" pitchFamily="34" charset="0"/>
              </a:rPr>
              <a:t>בע"ה             </a:t>
            </a:r>
          </a:p>
        </p:txBody>
      </p:sp>
      <p:sp>
        <p:nvSpPr>
          <p:cNvPr id="5" name="תיבת טקסט 4">
            <a:extLst>
              <a:ext uri="{FF2B5EF4-FFF2-40B4-BE49-F238E27FC236}">
                <a16:creationId xmlns:a16="http://schemas.microsoft.com/office/drawing/2014/main" id="{A4A19B2D-98C5-46E6-8ED2-F0C533D16817}"/>
              </a:ext>
            </a:extLst>
          </p:cNvPr>
          <p:cNvSpPr txBox="1"/>
          <p:nvPr/>
        </p:nvSpPr>
        <p:spPr>
          <a:xfrm>
            <a:off x="1631504" y="33372"/>
            <a:ext cx="2808312" cy="646331"/>
          </a:xfrm>
          <a:prstGeom prst="rect">
            <a:avLst/>
          </a:prstGeom>
          <a:noFill/>
        </p:spPr>
        <p:txBody>
          <a:bodyPr wrap="square" rtlCol="1">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sz="1800" b="0" i="0" u="none" strike="noStrike" kern="1200" cap="none" spc="0" normalizeH="0" baseline="0" noProof="0" dirty="0">
                <a:ln>
                  <a:noFill/>
                </a:ln>
                <a:solidFill>
                  <a:srgbClr val="404040"/>
                </a:solidFill>
                <a:effectLst/>
                <a:uLnTx/>
                <a:uFillTx/>
                <a:latin typeface="Arial" panose="020B0604020202020204"/>
                <a:ea typeface="+mn-ea"/>
                <a:cs typeface="Arial" panose="020B0604020202020204" pitchFamily="34" charset="0"/>
              </a:rPr>
              <a:t>כ"ט בשבט תשפ"ב</a:t>
            </a: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sz="1800" b="0" i="0" u="none" strike="noStrike" kern="1200" cap="none" spc="0" normalizeH="0" baseline="0" noProof="0" dirty="0">
                <a:ln>
                  <a:noFill/>
                </a:ln>
                <a:solidFill>
                  <a:srgbClr val="404040"/>
                </a:solidFill>
                <a:effectLst/>
                <a:uLnTx/>
                <a:uFillTx/>
                <a:latin typeface="Arial" panose="020B0604020202020204"/>
                <a:ea typeface="+mn-ea"/>
                <a:cs typeface="Arial" panose="020B0604020202020204" pitchFamily="34" charset="0"/>
              </a:rPr>
              <a:t>30.01.2022</a:t>
            </a:r>
          </a:p>
        </p:txBody>
      </p:sp>
    </p:spTree>
    <p:extLst>
      <p:ext uri="{BB962C8B-B14F-4D97-AF65-F5344CB8AC3E}">
        <p14:creationId xmlns:p14="http://schemas.microsoft.com/office/powerpoint/2010/main" val="2798047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DA3DD311-9C2A-4C9B-84FE-D4C6BDA0E5FC}"/>
              </a:ext>
            </a:extLst>
          </p:cNvPr>
          <p:cNvSpPr>
            <a:spLocks noGrp="1"/>
          </p:cNvSpPr>
          <p:nvPr>
            <p:ph idx="1"/>
          </p:nvPr>
        </p:nvSpPr>
        <p:spPr>
          <a:xfrm>
            <a:off x="1295400" y="0"/>
            <a:ext cx="9601200" cy="5671457"/>
          </a:xfrm>
        </p:spPr>
        <p:txBody>
          <a:bodyPr>
            <a:normAutofit lnSpcReduction="10000"/>
          </a:bodyPr>
          <a:lstStyle/>
          <a:p>
            <a:r>
              <a:rPr lang="he-IL" sz="3200" dirty="0"/>
              <a:t>2. מיון לפי חברות פופולאריות, כך שתמיד ניקח את שלושת החברות הכי מוכרות.</a:t>
            </a:r>
          </a:p>
          <a:p>
            <a:r>
              <a:rPr lang="he-IL" sz="3200" dirty="0"/>
              <a:t>3. מילון הפוך עבור הפלטפורמות והקטגוריות:</a:t>
            </a:r>
          </a:p>
          <a:p>
            <a:pPr marL="0" indent="0">
              <a:buNone/>
            </a:pPr>
            <a:r>
              <a:rPr lang="he-IL" sz="3200" dirty="0"/>
              <a:t>במטרה ליצור נוחות בקישוריות שבין מאגר הנתונים של </a:t>
            </a:r>
            <a:r>
              <a:rPr lang="en-US" sz="3200" dirty="0" err="1"/>
              <a:t>GameDataBase</a:t>
            </a:r>
            <a:r>
              <a:rPr lang="he-IL" sz="3200" dirty="0"/>
              <a:t> לבין </a:t>
            </a:r>
            <a:r>
              <a:rPr lang="en-US" sz="3200" dirty="0"/>
              <a:t>IGDB</a:t>
            </a:r>
            <a:r>
              <a:rPr lang="he-IL" sz="3200" dirty="0"/>
              <a:t>, השתמשנו באפשרות של מילון הפוך, כאשר לכל קטגוריה יש מספר ז</a:t>
            </a:r>
            <a:r>
              <a:rPr lang="en-US" sz="3200" dirty="0"/>
              <a:t>'</a:t>
            </a:r>
            <a:r>
              <a:rPr lang="he-IL" sz="3200" dirty="0" err="1"/>
              <a:t>אנר</a:t>
            </a:r>
            <a:r>
              <a:rPr lang="he-IL" sz="3200" dirty="0"/>
              <a:t> </a:t>
            </a:r>
            <a:r>
              <a:rPr lang="he-IL" sz="3200" dirty="0" err="1"/>
              <a:t>יחודי</a:t>
            </a:r>
            <a:r>
              <a:rPr lang="he-IL" sz="3200" dirty="0"/>
              <a:t>, ואנחנו מקשרים את השם שלו אליו. הדבר סייע לנו ב2 דברים:</a:t>
            </a:r>
          </a:p>
          <a:p>
            <a:pPr marL="0" indent="0">
              <a:buNone/>
            </a:pPr>
            <a:r>
              <a:rPr lang="he-IL" sz="3200" dirty="0"/>
              <a:t>א. מניעת כפילות בעלת שם שונה, לדוגמה </a:t>
            </a:r>
            <a:r>
              <a:rPr lang="en-US" sz="3200" dirty="0"/>
              <a:t>Comedy</a:t>
            </a:r>
            <a:r>
              <a:rPr lang="he-IL" sz="3200" dirty="0"/>
              <a:t> ו</a:t>
            </a:r>
            <a:r>
              <a:rPr lang="en-US" sz="3200" dirty="0" err="1"/>
              <a:t>Comedia</a:t>
            </a:r>
            <a:r>
              <a:rPr lang="he-IL" sz="3200" dirty="0"/>
              <a:t> הם אותו דבר, אך בגלל שמדובר ב2 </a:t>
            </a:r>
            <a:r>
              <a:rPr lang="en-US" sz="3200" dirty="0"/>
              <a:t>DB</a:t>
            </a:r>
            <a:r>
              <a:rPr lang="he-IL" sz="3200" dirty="0"/>
              <a:t> שונים, המהדר יתייחס אליהם כאל ישויות שונות. לכן כולן </a:t>
            </a:r>
            <a:r>
              <a:rPr lang="he-IL" sz="3200" dirty="0" err="1"/>
              <a:t>משוייכות</a:t>
            </a:r>
            <a:r>
              <a:rPr lang="he-IL" sz="3200" dirty="0"/>
              <a:t> למספר </a:t>
            </a:r>
            <a:r>
              <a:rPr lang="en-US" sz="3200" dirty="0"/>
              <a:t>'</a:t>
            </a:r>
            <a:r>
              <a:rPr lang="he-IL" sz="3200" dirty="0"/>
              <a:t>1</a:t>
            </a:r>
            <a:r>
              <a:rPr lang="en-US" sz="3200" dirty="0"/>
              <a:t>'</a:t>
            </a:r>
            <a:r>
              <a:rPr lang="he-IL" sz="3200" dirty="0"/>
              <a:t>.</a:t>
            </a:r>
          </a:p>
          <a:p>
            <a:pPr marL="0" indent="0">
              <a:buNone/>
            </a:pPr>
            <a:r>
              <a:rPr lang="he-IL" sz="3200" dirty="0"/>
              <a:t>ב. עבודה עם מספור </a:t>
            </a:r>
            <a:r>
              <a:rPr lang="he-IL" sz="3200" dirty="0" err="1"/>
              <a:t>נימאורי</a:t>
            </a:r>
            <a:r>
              <a:rPr lang="he-IL" sz="3200" dirty="0"/>
              <a:t> תקל עלינו בהמשך </a:t>
            </a:r>
            <a:r>
              <a:rPr lang="he-IL" sz="3200" dirty="0" err="1"/>
              <a:t>הפרוייקט</a:t>
            </a:r>
            <a:r>
              <a:rPr lang="he-IL" sz="3200" dirty="0"/>
              <a:t>.</a:t>
            </a:r>
          </a:p>
          <a:p>
            <a:endParaRPr lang="he-IL" sz="3200" dirty="0"/>
          </a:p>
        </p:txBody>
      </p:sp>
      <p:pic>
        <p:nvPicPr>
          <p:cNvPr id="5" name="תמונה 4">
            <a:extLst>
              <a:ext uri="{FF2B5EF4-FFF2-40B4-BE49-F238E27FC236}">
                <a16:creationId xmlns:a16="http://schemas.microsoft.com/office/drawing/2014/main" id="{40928EBC-A746-4CDB-A69D-A87235B1D291}"/>
              </a:ext>
            </a:extLst>
          </p:cNvPr>
          <p:cNvPicPr>
            <a:picLocks noChangeAspect="1"/>
          </p:cNvPicPr>
          <p:nvPr/>
        </p:nvPicPr>
        <p:blipFill>
          <a:blip r:embed="rId2"/>
          <a:stretch>
            <a:fillRect/>
          </a:stretch>
        </p:blipFill>
        <p:spPr>
          <a:xfrm>
            <a:off x="2331299" y="5234796"/>
            <a:ext cx="5989741" cy="1545739"/>
          </a:xfrm>
          <a:prstGeom prst="rect">
            <a:avLst/>
          </a:prstGeom>
        </p:spPr>
      </p:pic>
    </p:spTree>
    <p:extLst>
      <p:ext uri="{BB962C8B-B14F-4D97-AF65-F5344CB8AC3E}">
        <p14:creationId xmlns:p14="http://schemas.microsoft.com/office/powerpoint/2010/main" val="4268069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כותרת משנה 2">
            <a:extLst>
              <a:ext uri="{FF2B5EF4-FFF2-40B4-BE49-F238E27FC236}">
                <a16:creationId xmlns:a16="http://schemas.microsoft.com/office/drawing/2014/main" id="{7E681FC0-1B14-46A5-B4A5-AA2B9F83F22A}"/>
              </a:ext>
            </a:extLst>
          </p:cNvPr>
          <p:cNvSpPr>
            <a:spLocks noGrp="1"/>
          </p:cNvSpPr>
          <p:nvPr>
            <p:ph type="subTitle" idx="1"/>
          </p:nvPr>
        </p:nvSpPr>
        <p:spPr>
          <a:xfrm flipH="1">
            <a:off x="4923785" y="0"/>
            <a:ext cx="5357600" cy="1160213"/>
          </a:xfrm>
        </p:spPr>
        <p:txBody>
          <a:bodyPr>
            <a:normAutofit/>
          </a:bodyPr>
          <a:lstStyle/>
          <a:p>
            <a:r>
              <a:rPr lang="he-IL" sz="2800" dirty="0"/>
              <a:t>שלב 2 – ניקוי נתונים</a:t>
            </a:r>
          </a:p>
        </p:txBody>
      </p:sp>
      <p:pic>
        <p:nvPicPr>
          <p:cNvPr id="4" name="Picture 2" descr="הברקה » חברת ניקיון מומלצת, שירותי ניקיון בתים / פוליש לרצפה">
            <a:extLst>
              <a:ext uri="{FF2B5EF4-FFF2-40B4-BE49-F238E27FC236}">
                <a16:creationId xmlns:a16="http://schemas.microsoft.com/office/drawing/2014/main" id="{B9EFF6D7-1E21-47DB-81EC-3D707BE9E7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8645" y="1515290"/>
            <a:ext cx="4990011" cy="4990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51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4C540F-C271-411D-A2B2-94CDBE107984}"/>
              </a:ext>
            </a:extLst>
          </p:cNvPr>
          <p:cNvSpPr>
            <a:spLocks noGrp="1"/>
          </p:cNvSpPr>
          <p:nvPr>
            <p:ph type="title"/>
          </p:nvPr>
        </p:nvSpPr>
        <p:spPr>
          <a:xfrm flipH="1">
            <a:off x="2248877" y="230575"/>
            <a:ext cx="7958331" cy="1077229"/>
          </a:xfrm>
        </p:spPr>
        <p:txBody>
          <a:bodyPr/>
          <a:lstStyle/>
          <a:p>
            <a:pPr algn="ctr"/>
            <a:r>
              <a:rPr lang="he-IL" b="1" u="sng" dirty="0"/>
              <a:t>הנתונים שלנו לאחר הניקוי</a:t>
            </a:r>
          </a:p>
        </p:txBody>
      </p:sp>
      <p:sp>
        <p:nvSpPr>
          <p:cNvPr id="3" name="מציין מיקום תוכן 2">
            <a:extLst>
              <a:ext uri="{FF2B5EF4-FFF2-40B4-BE49-F238E27FC236}">
                <a16:creationId xmlns:a16="http://schemas.microsoft.com/office/drawing/2014/main" id="{4EB65D16-9597-4E71-9288-4772954EEB21}"/>
              </a:ext>
            </a:extLst>
          </p:cNvPr>
          <p:cNvSpPr>
            <a:spLocks noGrp="1"/>
          </p:cNvSpPr>
          <p:nvPr>
            <p:ph idx="1"/>
          </p:nvPr>
        </p:nvSpPr>
        <p:spPr>
          <a:xfrm flipH="1">
            <a:off x="898412" y="769190"/>
            <a:ext cx="10084526" cy="5319620"/>
          </a:xfrm>
        </p:spPr>
        <p:txBody>
          <a:bodyPr numCol="2">
            <a:normAutofit fontScale="92500" lnSpcReduction="20000"/>
          </a:bodyPr>
          <a:lstStyle/>
          <a:p>
            <a:r>
              <a:rPr lang="he-IL" sz="2400" dirty="0"/>
              <a:t>10. האם החברה מפורסמת</a:t>
            </a:r>
          </a:p>
          <a:p>
            <a:r>
              <a:rPr lang="he-IL" sz="2400" dirty="0"/>
              <a:t>11. האם למשחק יש מרחב של ז</a:t>
            </a:r>
            <a:r>
              <a:rPr lang="en-US" sz="2400" dirty="0"/>
              <a:t>'</a:t>
            </a:r>
            <a:r>
              <a:rPr lang="he-IL" sz="2400" dirty="0" err="1"/>
              <a:t>אנרים</a:t>
            </a:r>
            <a:endParaRPr lang="he-IL" sz="2400" dirty="0"/>
          </a:p>
          <a:p>
            <a:r>
              <a:rPr lang="he-IL" sz="2400" dirty="0"/>
              <a:t>12. האם המשחק הוא מולטי </a:t>
            </a:r>
            <a:r>
              <a:rPr lang="he-IL" sz="2400" dirty="0" err="1"/>
              <a:t>פלטפורם</a:t>
            </a:r>
            <a:endParaRPr lang="he-IL" sz="2400" dirty="0"/>
          </a:p>
          <a:p>
            <a:r>
              <a:rPr lang="he-IL" sz="2400" dirty="0"/>
              <a:t>13. קטגוריות המשחק.</a:t>
            </a:r>
          </a:p>
          <a:p>
            <a:r>
              <a:rPr lang="he-IL" sz="2400" dirty="0"/>
              <a:t>14. האם המשחק הוא </a:t>
            </a:r>
            <a:r>
              <a:rPr lang="en-US" sz="2400" dirty="0"/>
              <a:t>'</a:t>
            </a:r>
            <a:r>
              <a:rPr lang="he-IL" sz="2400" dirty="0"/>
              <a:t>רב משתתפים</a:t>
            </a:r>
            <a:r>
              <a:rPr lang="en-US" sz="2400" dirty="0"/>
              <a:t>'</a:t>
            </a:r>
            <a:endParaRPr lang="he-IL" sz="2400" dirty="0"/>
          </a:p>
          <a:p>
            <a:endParaRPr lang="he-IL" dirty="0"/>
          </a:p>
          <a:p>
            <a:endParaRPr lang="he-IL" dirty="0"/>
          </a:p>
          <a:p>
            <a:endParaRPr lang="he-IL" dirty="0"/>
          </a:p>
          <a:p>
            <a:endParaRPr lang="he-IL" dirty="0"/>
          </a:p>
          <a:p>
            <a:pPr marL="0" indent="0">
              <a:buNone/>
            </a:pPr>
            <a:endParaRPr lang="he-IL" dirty="0"/>
          </a:p>
          <a:p>
            <a:r>
              <a:rPr lang="he-IL" sz="2400" dirty="0"/>
              <a:t>1. מספר</a:t>
            </a:r>
          </a:p>
          <a:p>
            <a:r>
              <a:rPr lang="he-IL" sz="2400" dirty="0"/>
              <a:t>2. שם המשחק</a:t>
            </a:r>
          </a:p>
          <a:p>
            <a:r>
              <a:rPr lang="he-IL" sz="2400" dirty="0"/>
              <a:t>3. רבעון שנתי: חורף, קיץ, סתיו או אביב.</a:t>
            </a:r>
          </a:p>
          <a:p>
            <a:r>
              <a:rPr lang="he-IL" sz="2400" dirty="0"/>
              <a:t>4. שנת הוצאת המשחק</a:t>
            </a:r>
          </a:p>
          <a:p>
            <a:r>
              <a:rPr lang="he-IL" sz="2400" dirty="0"/>
              <a:t>5. חודש הוצאת המשחק.</a:t>
            </a:r>
          </a:p>
          <a:p>
            <a:r>
              <a:rPr lang="he-IL" sz="2400" dirty="0"/>
              <a:t>6.מספר איורים שהתפרסמו בדף המשחק</a:t>
            </a:r>
          </a:p>
          <a:p>
            <a:r>
              <a:rPr lang="he-IL" sz="2400" dirty="0"/>
              <a:t>7. מספר </a:t>
            </a:r>
            <a:r>
              <a:rPr lang="he-IL" sz="2400" dirty="0" err="1"/>
              <a:t>פלטפורומות</a:t>
            </a:r>
            <a:r>
              <a:rPr lang="he-IL" sz="2400" dirty="0"/>
              <a:t> בהן ניתן לשחק</a:t>
            </a:r>
          </a:p>
          <a:p>
            <a:r>
              <a:rPr lang="he-IL" sz="2400" dirty="0"/>
              <a:t>8. מספר אובייקטים של וידאו</a:t>
            </a:r>
          </a:p>
          <a:p>
            <a:r>
              <a:rPr lang="he-IL" sz="2400" dirty="0"/>
              <a:t>9. רייטינג</a:t>
            </a:r>
          </a:p>
        </p:txBody>
      </p:sp>
      <p:pic>
        <p:nvPicPr>
          <p:cNvPr id="5" name="תמונה 4">
            <a:extLst>
              <a:ext uri="{FF2B5EF4-FFF2-40B4-BE49-F238E27FC236}">
                <a16:creationId xmlns:a16="http://schemas.microsoft.com/office/drawing/2014/main" id="{C8B1AFE5-C026-4E2A-9750-110549D1B351}"/>
              </a:ext>
            </a:extLst>
          </p:cNvPr>
          <p:cNvPicPr>
            <a:picLocks noChangeAspect="1"/>
          </p:cNvPicPr>
          <p:nvPr/>
        </p:nvPicPr>
        <p:blipFill>
          <a:blip r:embed="rId2"/>
          <a:stretch>
            <a:fillRect/>
          </a:stretch>
        </p:blipFill>
        <p:spPr>
          <a:xfrm>
            <a:off x="898412" y="5235721"/>
            <a:ext cx="6217066" cy="1440918"/>
          </a:xfrm>
          <a:prstGeom prst="rect">
            <a:avLst/>
          </a:prstGeom>
        </p:spPr>
      </p:pic>
    </p:spTree>
    <p:extLst>
      <p:ext uri="{BB962C8B-B14F-4D97-AF65-F5344CB8AC3E}">
        <p14:creationId xmlns:p14="http://schemas.microsoft.com/office/powerpoint/2010/main" val="3930307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7E926F8-1C67-41A1-95C2-76D1E5F329DE}"/>
              </a:ext>
            </a:extLst>
          </p:cNvPr>
          <p:cNvSpPr>
            <a:spLocks noGrp="1"/>
          </p:cNvSpPr>
          <p:nvPr>
            <p:ph type="title"/>
          </p:nvPr>
        </p:nvSpPr>
        <p:spPr/>
        <p:txBody>
          <a:bodyPr/>
          <a:lstStyle/>
          <a:p>
            <a:pPr algn="ctr"/>
            <a:r>
              <a:rPr lang="he-IL" dirty="0"/>
              <a:t>הסרת כפילויות</a:t>
            </a:r>
          </a:p>
        </p:txBody>
      </p:sp>
      <p:sp>
        <p:nvSpPr>
          <p:cNvPr id="3" name="מציין מיקום תוכן 2">
            <a:extLst>
              <a:ext uri="{FF2B5EF4-FFF2-40B4-BE49-F238E27FC236}">
                <a16:creationId xmlns:a16="http://schemas.microsoft.com/office/drawing/2014/main" id="{E3BCD144-7527-4B0A-835B-A6D7567ACF9A}"/>
              </a:ext>
            </a:extLst>
          </p:cNvPr>
          <p:cNvSpPr>
            <a:spLocks noGrp="1"/>
          </p:cNvSpPr>
          <p:nvPr>
            <p:ph idx="1"/>
          </p:nvPr>
        </p:nvSpPr>
        <p:spPr>
          <a:xfrm flipH="1">
            <a:off x="1031966" y="1346670"/>
            <a:ext cx="9940834" cy="5145570"/>
          </a:xfrm>
        </p:spPr>
        <p:txBody>
          <a:bodyPr/>
          <a:lstStyle/>
          <a:p>
            <a:pPr marL="0" indent="0">
              <a:buNone/>
            </a:pPr>
            <a:r>
              <a:rPr lang="he-IL" dirty="0"/>
              <a:t>הפעולה הראשונה אותה ביצענו היא הסרת משחקים אשר מופיעים פעמים, שכן אין לנו שום מטרה להחזיק מידע על משחק זהה בכפילות.</a:t>
            </a:r>
          </a:p>
          <a:p>
            <a:pPr marL="0" indent="0">
              <a:buNone/>
            </a:pPr>
            <a:r>
              <a:rPr lang="he-IL" dirty="0"/>
              <a:t>בנוסף, ניקינו את הנתונים בצורה בסיסית תוך שמירה על ערך של </a:t>
            </a:r>
            <a:r>
              <a:rPr lang="en-US" dirty="0"/>
              <a:t>thresh 4</a:t>
            </a:r>
            <a:r>
              <a:rPr lang="he-IL" dirty="0"/>
              <a:t>, וכן עבודה באמצעות </a:t>
            </a:r>
            <a:r>
              <a:rPr lang="en-US" dirty="0"/>
              <a:t>subset</a:t>
            </a:r>
            <a:r>
              <a:rPr lang="he-IL" dirty="0"/>
              <a:t>.</a:t>
            </a:r>
          </a:p>
          <a:p>
            <a:pPr marL="0" indent="0">
              <a:buNone/>
            </a:pPr>
            <a:endParaRPr lang="he-IL" dirty="0"/>
          </a:p>
          <a:p>
            <a:pPr marL="0" indent="0">
              <a:buNone/>
            </a:pPr>
            <a:endParaRPr lang="he-IL" dirty="0"/>
          </a:p>
          <a:p>
            <a:pPr marL="0" indent="0">
              <a:buNone/>
            </a:pPr>
            <a:endParaRPr lang="he-IL" dirty="0"/>
          </a:p>
        </p:txBody>
      </p:sp>
      <p:pic>
        <p:nvPicPr>
          <p:cNvPr id="5" name="תמונה 4">
            <a:extLst>
              <a:ext uri="{FF2B5EF4-FFF2-40B4-BE49-F238E27FC236}">
                <a16:creationId xmlns:a16="http://schemas.microsoft.com/office/drawing/2014/main" id="{4402BE93-4382-4F2C-9D77-CE6ED0BBE979}"/>
              </a:ext>
            </a:extLst>
          </p:cNvPr>
          <p:cNvPicPr>
            <a:picLocks noChangeAspect="1"/>
          </p:cNvPicPr>
          <p:nvPr/>
        </p:nvPicPr>
        <p:blipFill>
          <a:blip r:embed="rId2"/>
          <a:stretch>
            <a:fillRect/>
          </a:stretch>
        </p:blipFill>
        <p:spPr>
          <a:xfrm>
            <a:off x="1856210" y="4196320"/>
            <a:ext cx="8897592" cy="1552792"/>
          </a:xfrm>
          <a:prstGeom prst="rect">
            <a:avLst/>
          </a:prstGeom>
        </p:spPr>
      </p:pic>
    </p:spTree>
    <p:extLst>
      <p:ext uri="{BB962C8B-B14F-4D97-AF65-F5344CB8AC3E}">
        <p14:creationId xmlns:p14="http://schemas.microsoft.com/office/powerpoint/2010/main" val="2583154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45267CB-89C1-496E-B4C3-FEAD3EBFCBA8}"/>
              </a:ext>
            </a:extLst>
          </p:cNvPr>
          <p:cNvSpPr>
            <a:spLocks noGrp="1"/>
          </p:cNvSpPr>
          <p:nvPr>
            <p:ph type="title"/>
          </p:nvPr>
        </p:nvSpPr>
        <p:spPr/>
        <p:txBody>
          <a:bodyPr/>
          <a:lstStyle/>
          <a:p>
            <a:pPr algn="ctr"/>
            <a:r>
              <a:rPr lang="he-IL" b="1" u="sng" dirty="0"/>
              <a:t>מילונים הפוכים</a:t>
            </a:r>
          </a:p>
        </p:txBody>
      </p:sp>
      <p:sp>
        <p:nvSpPr>
          <p:cNvPr id="3" name="מציין מיקום תוכן 2">
            <a:extLst>
              <a:ext uri="{FF2B5EF4-FFF2-40B4-BE49-F238E27FC236}">
                <a16:creationId xmlns:a16="http://schemas.microsoft.com/office/drawing/2014/main" id="{5393301C-D33C-4C72-A1D7-4DBAE0AA1C49}"/>
              </a:ext>
            </a:extLst>
          </p:cNvPr>
          <p:cNvSpPr>
            <a:spLocks noGrp="1"/>
          </p:cNvSpPr>
          <p:nvPr>
            <p:ph idx="1"/>
          </p:nvPr>
        </p:nvSpPr>
        <p:spPr>
          <a:xfrm flipH="1">
            <a:off x="862149" y="2052116"/>
            <a:ext cx="10215154" cy="3997828"/>
          </a:xfrm>
        </p:spPr>
        <p:txBody>
          <a:bodyPr/>
          <a:lstStyle/>
          <a:p>
            <a:r>
              <a:rPr lang="he-IL" dirty="0"/>
              <a:t>מכיוון שאנו עוסקים ב2 מאגרי מידע שונים, האחד </a:t>
            </a:r>
            <a:r>
              <a:rPr lang="en-US" dirty="0"/>
              <a:t>GDB</a:t>
            </a:r>
            <a:r>
              <a:rPr lang="he-IL" dirty="0"/>
              <a:t> והשני </a:t>
            </a:r>
            <a:r>
              <a:rPr lang="en-US" dirty="0" err="1"/>
              <a:t>igdb</a:t>
            </a:r>
            <a:r>
              <a:rPr lang="he-IL" dirty="0"/>
              <a:t>, ברצוננו לשמור על מאגר הנתונים באופן זהה. מה שעשינו במקרה זה, היה יצירת "מילון הפוך". אנחנו משתמשים ב</a:t>
            </a:r>
            <a:r>
              <a:rPr lang="en-US" dirty="0" err="1"/>
              <a:t>HashTable</a:t>
            </a:r>
            <a:r>
              <a:rPr lang="he-IL" dirty="0"/>
              <a:t> על מנת לקשר כל שם של קטגוריה למספר. בצורה הזאת, במידה ובמאגר נתונים אחד יש לנו "</a:t>
            </a:r>
            <a:r>
              <a:rPr lang="en-US" dirty="0"/>
              <a:t>Comedy</a:t>
            </a:r>
            <a:r>
              <a:rPr lang="he-IL" dirty="0"/>
              <a:t>" אך במאגר נתונים אחרי יש לנו "</a:t>
            </a:r>
            <a:r>
              <a:rPr lang="en-US" dirty="0" err="1"/>
              <a:t>Comedia</a:t>
            </a:r>
            <a:r>
              <a:rPr lang="he-IL" dirty="0"/>
              <a:t>", ערך המפתח שלהם יהיה מספר זהה וכך יהיה אפשר לגשת אל הנתונים בצורה יותר נוחה ובטוחה ואף למנוע כפילויות.</a:t>
            </a:r>
          </a:p>
          <a:p>
            <a:r>
              <a:rPr lang="he-IL" dirty="0"/>
              <a:t>את המילון החלנו הן על הקטגוריות השונות, והן על הפלטפורמות (כך שקיבצנו כל פלטפורמה קטנה, לפלטפורמת האב שלה).</a:t>
            </a:r>
          </a:p>
          <a:p>
            <a:endParaRPr lang="he-IL" dirty="0"/>
          </a:p>
          <a:p>
            <a:endParaRPr lang="he-IL" dirty="0"/>
          </a:p>
        </p:txBody>
      </p:sp>
      <p:pic>
        <p:nvPicPr>
          <p:cNvPr id="5" name="תמונה 4">
            <a:extLst>
              <a:ext uri="{FF2B5EF4-FFF2-40B4-BE49-F238E27FC236}">
                <a16:creationId xmlns:a16="http://schemas.microsoft.com/office/drawing/2014/main" id="{0012151D-E979-4AE6-8B86-A038BEE7277A}"/>
              </a:ext>
            </a:extLst>
          </p:cNvPr>
          <p:cNvPicPr>
            <a:picLocks noChangeAspect="1"/>
          </p:cNvPicPr>
          <p:nvPr/>
        </p:nvPicPr>
        <p:blipFill>
          <a:blip r:embed="rId2"/>
          <a:stretch>
            <a:fillRect/>
          </a:stretch>
        </p:blipFill>
        <p:spPr>
          <a:xfrm>
            <a:off x="1114697" y="4676937"/>
            <a:ext cx="3137148" cy="1963154"/>
          </a:xfrm>
          <a:prstGeom prst="rect">
            <a:avLst/>
          </a:prstGeom>
        </p:spPr>
      </p:pic>
      <p:pic>
        <p:nvPicPr>
          <p:cNvPr id="7" name="תמונה 6">
            <a:extLst>
              <a:ext uri="{FF2B5EF4-FFF2-40B4-BE49-F238E27FC236}">
                <a16:creationId xmlns:a16="http://schemas.microsoft.com/office/drawing/2014/main" id="{2D41A6AA-1390-42F7-B5CC-3A2B99D20CAC}"/>
              </a:ext>
            </a:extLst>
          </p:cNvPr>
          <p:cNvPicPr>
            <a:picLocks noChangeAspect="1"/>
          </p:cNvPicPr>
          <p:nvPr/>
        </p:nvPicPr>
        <p:blipFill>
          <a:blip r:embed="rId3"/>
          <a:stretch>
            <a:fillRect/>
          </a:stretch>
        </p:blipFill>
        <p:spPr>
          <a:xfrm>
            <a:off x="4669857" y="4676937"/>
            <a:ext cx="2371024" cy="2057979"/>
          </a:xfrm>
          <a:prstGeom prst="rect">
            <a:avLst/>
          </a:prstGeom>
        </p:spPr>
      </p:pic>
    </p:spTree>
    <p:extLst>
      <p:ext uri="{BB962C8B-B14F-4D97-AF65-F5344CB8AC3E}">
        <p14:creationId xmlns:p14="http://schemas.microsoft.com/office/powerpoint/2010/main" val="2422838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3ABEB5E-F8E4-4848-83AC-1068491FC51C}"/>
              </a:ext>
            </a:extLst>
          </p:cNvPr>
          <p:cNvSpPr>
            <a:spLocks noGrp="1"/>
          </p:cNvSpPr>
          <p:nvPr>
            <p:ph type="title"/>
          </p:nvPr>
        </p:nvSpPr>
        <p:spPr/>
        <p:txBody>
          <a:bodyPr/>
          <a:lstStyle/>
          <a:p>
            <a:r>
              <a:rPr lang="he-IL" dirty="0"/>
              <a:t>הפיכת ערך מספרי לערך בוליאני (מספר בינארי)</a:t>
            </a:r>
            <a:br>
              <a:rPr lang="he-IL" dirty="0"/>
            </a:br>
            <a:r>
              <a:rPr lang="he-IL" dirty="0"/>
              <a:t>	</a:t>
            </a:r>
          </a:p>
        </p:txBody>
      </p:sp>
      <p:sp>
        <p:nvSpPr>
          <p:cNvPr id="3" name="מציין מיקום תוכן 2">
            <a:extLst>
              <a:ext uri="{FF2B5EF4-FFF2-40B4-BE49-F238E27FC236}">
                <a16:creationId xmlns:a16="http://schemas.microsoft.com/office/drawing/2014/main" id="{F2312CB1-CAAF-4B98-B934-FDD5F1AE3A14}"/>
              </a:ext>
            </a:extLst>
          </p:cNvPr>
          <p:cNvSpPr>
            <a:spLocks noGrp="1"/>
          </p:cNvSpPr>
          <p:nvPr>
            <p:ph idx="1"/>
          </p:nvPr>
        </p:nvSpPr>
        <p:spPr>
          <a:xfrm flipH="1">
            <a:off x="927463" y="1580606"/>
            <a:ext cx="10071462" cy="4469338"/>
          </a:xfrm>
        </p:spPr>
        <p:txBody>
          <a:bodyPr/>
          <a:lstStyle/>
          <a:p>
            <a:r>
              <a:rPr lang="he-IL" dirty="0"/>
              <a:t>על מנת לחלץ כמה שיותר נתונים, החלטנו ליצור עוד כמה ערכים שיעבדו בצורה בינארית בטבלה. </a:t>
            </a:r>
          </a:p>
          <a:p>
            <a:pPr marL="0" indent="0">
              <a:buNone/>
            </a:pPr>
            <a:r>
              <a:rPr lang="he-IL" b="1" u="sng" dirty="0"/>
              <a:t>האם המשחק הוא </a:t>
            </a:r>
            <a:r>
              <a:rPr lang="he-IL" b="1" u="sng" dirty="0" err="1"/>
              <a:t>מולטיפלייר</a:t>
            </a:r>
            <a:r>
              <a:rPr lang="he-IL" b="1" u="sng" dirty="0"/>
              <a:t>? האם המשחק הוא </a:t>
            </a:r>
            <a:r>
              <a:rPr lang="he-IL" b="1" u="sng" dirty="0" err="1"/>
              <a:t>מולטיפלטפורם</a:t>
            </a:r>
            <a:r>
              <a:rPr lang="he-IL" b="1" u="sng" dirty="0"/>
              <a:t>?</a:t>
            </a:r>
          </a:p>
          <a:p>
            <a:pPr marL="0" indent="0">
              <a:buNone/>
            </a:pPr>
            <a:endParaRPr lang="he-IL" b="1" u="sng" dirty="0"/>
          </a:p>
          <a:p>
            <a:pPr marL="0" indent="0">
              <a:buNone/>
            </a:pPr>
            <a:r>
              <a:rPr lang="he-IL" dirty="0"/>
              <a:t>באמצעות שאלות אלו אנחנו מספקים עוד נתונים חשובים להמשך הדרך.</a:t>
            </a:r>
          </a:p>
        </p:txBody>
      </p:sp>
      <p:pic>
        <p:nvPicPr>
          <p:cNvPr id="5" name="תמונה 4">
            <a:extLst>
              <a:ext uri="{FF2B5EF4-FFF2-40B4-BE49-F238E27FC236}">
                <a16:creationId xmlns:a16="http://schemas.microsoft.com/office/drawing/2014/main" id="{F786CC3C-658D-4F73-BA56-D8A59B39176D}"/>
              </a:ext>
            </a:extLst>
          </p:cNvPr>
          <p:cNvPicPr>
            <a:picLocks noChangeAspect="1"/>
          </p:cNvPicPr>
          <p:nvPr/>
        </p:nvPicPr>
        <p:blipFill>
          <a:blip r:embed="rId2"/>
          <a:stretch>
            <a:fillRect/>
          </a:stretch>
        </p:blipFill>
        <p:spPr>
          <a:xfrm>
            <a:off x="2487401" y="5559338"/>
            <a:ext cx="7582958" cy="981212"/>
          </a:xfrm>
          <a:prstGeom prst="rect">
            <a:avLst/>
          </a:prstGeom>
        </p:spPr>
      </p:pic>
    </p:spTree>
    <p:extLst>
      <p:ext uri="{BB962C8B-B14F-4D97-AF65-F5344CB8AC3E}">
        <p14:creationId xmlns:p14="http://schemas.microsoft.com/office/powerpoint/2010/main" val="99204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57ECC06-677E-4FA2-A51F-3F9200E43C60}"/>
              </a:ext>
            </a:extLst>
          </p:cNvPr>
          <p:cNvSpPr>
            <a:spLocks noGrp="1"/>
          </p:cNvSpPr>
          <p:nvPr>
            <p:ph type="title"/>
          </p:nvPr>
        </p:nvSpPr>
        <p:spPr/>
        <p:txBody>
          <a:bodyPr/>
          <a:lstStyle/>
          <a:p>
            <a:pPr algn="ctr"/>
            <a:r>
              <a:rPr lang="he-IL" b="1" u="sng" dirty="0"/>
              <a:t>חברות פופולאריות</a:t>
            </a:r>
          </a:p>
        </p:txBody>
      </p:sp>
      <p:sp>
        <p:nvSpPr>
          <p:cNvPr id="3" name="מציין מיקום תוכן 2">
            <a:extLst>
              <a:ext uri="{FF2B5EF4-FFF2-40B4-BE49-F238E27FC236}">
                <a16:creationId xmlns:a16="http://schemas.microsoft.com/office/drawing/2014/main" id="{7EFDF0D8-F664-4CD7-A7A2-7D8253B5F4BA}"/>
              </a:ext>
            </a:extLst>
          </p:cNvPr>
          <p:cNvSpPr>
            <a:spLocks noGrp="1"/>
          </p:cNvSpPr>
          <p:nvPr>
            <p:ph idx="1"/>
          </p:nvPr>
        </p:nvSpPr>
        <p:spPr>
          <a:xfrm flipH="1">
            <a:off x="2314193" y="471511"/>
            <a:ext cx="7796540" cy="3997828"/>
          </a:xfrm>
        </p:spPr>
        <p:txBody>
          <a:bodyPr/>
          <a:lstStyle/>
          <a:p>
            <a:r>
              <a:rPr lang="he-IL" dirty="0"/>
              <a:t>על מנת שנוכל לעבוד עם חברות הפיתוח המובילות </a:t>
            </a:r>
            <a:r>
              <a:rPr lang="he-IL" dirty="0" err="1"/>
              <a:t>באוכלוסיה</a:t>
            </a:r>
            <a:r>
              <a:rPr lang="he-IL" dirty="0"/>
              <a:t>, נעזרנו במילון מוגדר מראש, אשר מכיל את כלל החברות ובודק האם החברה מפורסמת שאו שלא.</a:t>
            </a:r>
          </a:p>
        </p:txBody>
      </p:sp>
      <p:pic>
        <p:nvPicPr>
          <p:cNvPr id="5" name="תמונה 4">
            <a:extLst>
              <a:ext uri="{FF2B5EF4-FFF2-40B4-BE49-F238E27FC236}">
                <a16:creationId xmlns:a16="http://schemas.microsoft.com/office/drawing/2014/main" id="{DA0C14F2-746E-4039-A052-3F515E6184D2}"/>
              </a:ext>
            </a:extLst>
          </p:cNvPr>
          <p:cNvPicPr>
            <a:picLocks noChangeAspect="1"/>
          </p:cNvPicPr>
          <p:nvPr/>
        </p:nvPicPr>
        <p:blipFill>
          <a:blip r:embed="rId2"/>
          <a:stretch>
            <a:fillRect/>
          </a:stretch>
        </p:blipFill>
        <p:spPr>
          <a:xfrm>
            <a:off x="1326925" y="3572770"/>
            <a:ext cx="9201820" cy="718232"/>
          </a:xfrm>
          <a:prstGeom prst="rect">
            <a:avLst/>
          </a:prstGeom>
        </p:spPr>
      </p:pic>
      <p:pic>
        <p:nvPicPr>
          <p:cNvPr id="7" name="תמונה 6">
            <a:extLst>
              <a:ext uri="{FF2B5EF4-FFF2-40B4-BE49-F238E27FC236}">
                <a16:creationId xmlns:a16="http://schemas.microsoft.com/office/drawing/2014/main" id="{68595520-1372-477D-8D21-E93FAE16E73E}"/>
              </a:ext>
            </a:extLst>
          </p:cNvPr>
          <p:cNvPicPr>
            <a:picLocks noChangeAspect="1"/>
          </p:cNvPicPr>
          <p:nvPr/>
        </p:nvPicPr>
        <p:blipFill>
          <a:blip r:embed="rId3"/>
          <a:stretch>
            <a:fillRect/>
          </a:stretch>
        </p:blipFill>
        <p:spPr>
          <a:xfrm>
            <a:off x="2237836" y="4620120"/>
            <a:ext cx="7716327" cy="371527"/>
          </a:xfrm>
          <a:prstGeom prst="rect">
            <a:avLst/>
          </a:prstGeom>
        </p:spPr>
      </p:pic>
    </p:spTree>
    <p:extLst>
      <p:ext uri="{BB962C8B-B14F-4D97-AF65-F5344CB8AC3E}">
        <p14:creationId xmlns:p14="http://schemas.microsoft.com/office/powerpoint/2010/main" val="282951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C597DA7-FFAC-4F46-91CF-BE0C5EDD94B3}"/>
              </a:ext>
            </a:extLst>
          </p:cNvPr>
          <p:cNvSpPr>
            <a:spLocks noGrp="1"/>
          </p:cNvSpPr>
          <p:nvPr>
            <p:ph type="title"/>
          </p:nvPr>
        </p:nvSpPr>
        <p:spPr/>
        <p:txBody>
          <a:bodyPr/>
          <a:lstStyle/>
          <a:p>
            <a:pPr algn="ctr"/>
            <a:r>
              <a:rPr lang="he-IL" b="1" u="sng" dirty="0"/>
              <a:t>מיזוג 2 מסדי נתונים לתוך אחד</a:t>
            </a:r>
          </a:p>
        </p:txBody>
      </p:sp>
      <p:sp>
        <p:nvSpPr>
          <p:cNvPr id="3" name="מציין מיקום תוכן 2">
            <a:extLst>
              <a:ext uri="{FF2B5EF4-FFF2-40B4-BE49-F238E27FC236}">
                <a16:creationId xmlns:a16="http://schemas.microsoft.com/office/drawing/2014/main" id="{9D1A2CDC-7424-428B-89C8-CF008296AF3C}"/>
              </a:ext>
            </a:extLst>
          </p:cNvPr>
          <p:cNvSpPr>
            <a:spLocks noGrp="1"/>
          </p:cNvSpPr>
          <p:nvPr>
            <p:ph idx="1"/>
          </p:nvPr>
        </p:nvSpPr>
        <p:spPr>
          <a:xfrm flipH="1">
            <a:off x="2079061" y="808056"/>
            <a:ext cx="7796540" cy="3997828"/>
          </a:xfrm>
        </p:spPr>
        <p:txBody>
          <a:bodyPr/>
          <a:lstStyle/>
          <a:p>
            <a:r>
              <a:rPr lang="he-IL" dirty="0"/>
              <a:t>לאחר שביצענו כריית נתונים מ2 מאגרים שונים, התבקשנו למזג אותם. הפעולה התבצעה באמצעות בדיקה האם המשחק כבר קיים, במידה וכן, הכנס את המידע הרלוונטי פנימה. כמובן שכל המאפיינים הקדומים מתעדכנים גם כן, כולל המשתנים </a:t>
            </a:r>
            <a:r>
              <a:rPr lang="he-IL" dirty="0" err="1"/>
              <a:t>הבינארים</a:t>
            </a:r>
            <a:r>
              <a:rPr lang="he-IL" dirty="0"/>
              <a:t> שבודקים האם המשחק </a:t>
            </a:r>
            <a:r>
              <a:rPr lang="en-US" dirty="0"/>
              <a:t>'</a:t>
            </a:r>
            <a:r>
              <a:rPr lang="he-IL" dirty="0"/>
              <a:t>רב משתתפים</a:t>
            </a:r>
            <a:r>
              <a:rPr lang="en-US" dirty="0"/>
              <a:t>'</a:t>
            </a:r>
            <a:r>
              <a:rPr lang="he-IL" dirty="0"/>
              <a:t> או </a:t>
            </a:r>
            <a:r>
              <a:rPr lang="en-US" dirty="0"/>
              <a:t>'</a:t>
            </a:r>
            <a:r>
              <a:rPr lang="he-IL" dirty="0"/>
              <a:t>רב פלטפורמות</a:t>
            </a:r>
            <a:r>
              <a:rPr lang="en-US" dirty="0"/>
              <a:t>’</a:t>
            </a:r>
            <a:endParaRPr lang="he-IL" dirty="0"/>
          </a:p>
        </p:txBody>
      </p:sp>
      <p:pic>
        <p:nvPicPr>
          <p:cNvPr id="5" name="תמונה 4">
            <a:extLst>
              <a:ext uri="{FF2B5EF4-FFF2-40B4-BE49-F238E27FC236}">
                <a16:creationId xmlns:a16="http://schemas.microsoft.com/office/drawing/2014/main" id="{1B97C426-CE6D-41FE-80AA-99998856E952}"/>
              </a:ext>
            </a:extLst>
          </p:cNvPr>
          <p:cNvPicPr>
            <a:picLocks noChangeAspect="1"/>
          </p:cNvPicPr>
          <p:nvPr/>
        </p:nvPicPr>
        <p:blipFill>
          <a:blip r:embed="rId2"/>
          <a:stretch>
            <a:fillRect/>
          </a:stretch>
        </p:blipFill>
        <p:spPr>
          <a:xfrm>
            <a:off x="1742467" y="3908740"/>
            <a:ext cx="8707065" cy="2619741"/>
          </a:xfrm>
          <a:prstGeom prst="rect">
            <a:avLst/>
          </a:prstGeom>
        </p:spPr>
      </p:pic>
    </p:spTree>
    <p:extLst>
      <p:ext uri="{BB962C8B-B14F-4D97-AF65-F5344CB8AC3E}">
        <p14:creationId xmlns:p14="http://schemas.microsoft.com/office/powerpoint/2010/main" val="3487703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99695DA-49E9-445F-8737-F1A975B45FDE}"/>
              </a:ext>
            </a:extLst>
          </p:cNvPr>
          <p:cNvSpPr>
            <a:spLocks noGrp="1"/>
          </p:cNvSpPr>
          <p:nvPr>
            <p:ph type="title"/>
          </p:nvPr>
        </p:nvSpPr>
        <p:spPr/>
        <p:txBody>
          <a:bodyPr/>
          <a:lstStyle/>
          <a:p>
            <a:pPr algn="ctr"/>
            <a:r>
              <a:rPr lang="he-IL" b="1" u="sng" dirty="0"/>
              <a:t>מאפיינים נוספים</a:t>
            </a:r>
          </a:p>
        </p:txBody>
      </p:sp>
      <p:sp>
        <p:nvSpPr>
          <p:cNvPr id="3" name="מציין מיקום תוכן 2">
            <a:extLst>
              <a:ext uri="{FF2B5EF4-FFF2-40B4-BE49-F238E27FC236}">
                <a16:creationId xmlns:a16="http://schemas.microsoft.com/office/drawing/2014/main" id="{AAB812C5-179D-4969-9386-2E7FBFEE873C}"/>
              </a:ext>
            </a:extLst>
          </p:cNvPr>
          <p:cNvSpPr>
            <a:spLocks noGrp="1"/>
          </p:cNvSpPr>
          <p:nvPr>
            <p:ph idx="1"/>
          </p:nvPr>
        </p:nvSpPr>
        <p:spPr>
          <a:xfrm flipH="1">
            <a:off x="1621861" y="3375257"/>
            <a:ext cx="9390128" cy="3482743"/>
          </a:xfrm>
        </p:spPr>
        <p:txBody>
          <a:bodyPr>
            <a:normAutofit fontScale="92500" lnSpcReduction="20000"/>
          </a:bodyPr>
          <a:lstStyle/>
          <a:p>
            <a:r>
              <a:rPr lang="he-IL" b="1" u="sng" dirty="0"/>
              <a:t>נרמול הרייטינג: </a:t>
            </a:r>
            <a:r>
              <a:rPr lang="he-IL" dirty="0"/>
              <a:t>בבואנו לבדוק את נתוני הרייטינג, ועל מנת לקבל נתונים כמה שיותר </a:t>
            </a:r>
            <a:r>
              <a:rPr lang="he-IL" dirty="0" err="1"/>
              <a:t>מדוייקים</a:t>
            </a:r>
            <a:r>
              <a:rPr lang="he-IL" dirty="0"/>
              <a:t>, השתמשנו בתכונת הנרמול.</a:t>
            </a:r>
          </a:p>
          <a:p>
            <a:r>
              <a:rPr lang="he-IL" b="1" u="sng" dirty="0"/>
              <a:t>רבעון שנתי – </a:t>
            </a:r>
            <a:r>
              <a:rPr lang="he-IL" dirty="0"/>
              <a:t> בעולם משחקי המחשב, יש משמעות גדולה לשליש השנתי שבה הוא יוצא, כאשר תקופות הקיץ והחורף הן תקופות "חמות" מבחינת הוצאת המשחקים (חורף בגלל תקופת החגים, והקיץ בגלל כתקופה של חופש להרבה מוסדות), כשבדרך כלל תקופות האביב והסתיו נחשבות ליותר חלשות. </a:t>
            </a:r>
          </a:p>
          <a:p>
            <a:r>
              <a:rPr lang="he-IL" b="1" u="sng" dirty="0"/>
              <a:t>ספירה של אובייקטים</a:t>
            </a:r>
            <a:r>
              <a:rPr lang="he-IL" dirty="0"/>
              <a:t> – דף המשחקים מכיל סרטונים וידאו ואיורים. בבואנו לכרות את הנתונים, החלטנו לספור את כמות האובייקטים בכל קטגוריה, הכמות יכולה לספק לנו מידע על המשחק, שכן ככל שהוא יותר אהוב או פופולארי, כך ייתכן ויהיו יותר אובייקטים. את הספירה ביצענו באמצעות </a:t>
            </a:r>
            <a:r>
              <a:rPr lang="en-US" dirty="0" err="1"/>
              <a:t>len</a:t>
            </a:r>
            <a:r>
              <a:rPr lang="he-IL" dirty="0"/>
              <a:t>.</a:t>
            </a:r>
            <a:endParaRPr lang="he-IL" b="1" u="sng" dirty="0"/>
          </a:p>
          <a:p>
            <a:endParaRPr lang="he-IL" dirty="0"/>
          </a:p>
        </p:txBody>
      </p:sp>
      <p:pic>
        <p:nvPicPr>
          <p:cNvPr id="5" name="תמונה 4">
            <a:extLst>
              <a:ext uri="{FF2B5EF4-FFF2-40B4-BE49-F238E27FC236}">
                <a16:creationId xmlns:a16="http://schemas.microsoft.com/office/drawing/2014/main" id="{A4B79753-E62F-4F37-9367-91FA9FB131B7}"/>
              </a:ext>
            </a:extLst>
          </p:cNvPr>
          <p:cNvPicPr>
            <a:picLocks noChangeAspect="1"/>
          </p:cNvPicPr>
          <p:nvPr/>
        </p:nvPicPr>
        <p:blipFill>
          <a:blip r:embed="rId2"/>
          <a:stretch>
            <a:fillRect/>
          </a:stretch>
        </p:blipFill>
        <p:spPr>
          <a:xfrm>
            <a:off x="2912489" y="1456589"/>
            <a:ext cx="5983318" cy="1722725"/>
          </a:xfrm>
          <a:prstGeom prst="rect">
            <a:avLst/>
          </a:prstGeom>
        </p:spPr>
      </p:pic>
    </p:spTree>
    <p:extLst>
      <p:ext uri="{BB962C8B-B14F-4D97-AF65-F5344CB8AC3E}">
        <p14:creationId xmlns:p14="http://schemas.microsoft.com/office/powerpoint/2010/main" val="5508338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תמונה 5" descr="תקריב של סמל&#10;&#10;תיאור נוצר באופן אוטומטי">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r="-1"/>
          <a:stretch/>
        </p:blipFill>
        <p:spPr>
          <a:xfrm flipH="1">
            <a:off x="1" y="10"/>
            <a:ext cx="12191979" cy="6857990"/>
          </a:xfrm>
          <a:prstGeom prst="rect">
            <a:avLst/>
          </a:prstGeom>
        </p:spPr>
      </p:pic>
      <p:sp>
        <p:nvSpPr>
          <p:cNvPr id="82" name="מלבן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44406" y="1808532"/>
            <a:ext cx="5452527" cy="3240936"/>
          </a:xfrm>
          <a:prstGeom prst="rect">
            <a:avLst/>
          </a:prstGeom>
          <a:solidFill>
            <a:schemeClr val="bg1">
              <a:lumMod val="75000"/>
              <a:lumOff val="25000"/>
            </a:schemeClr>
          </a:solidFill>
          <a:ln w="6350" cap="sq" cmpd="sng" algn="ctr">
            <a:noFill/>
            <a:prstDash val="solid"/>
            <a:miter lim="800000"/>
          </a:ln>
          <a:effectLst/>
        </p:spPr>
        <p:txBody>
          <a:bodyPr rtlCol="1"/>
          <a:lstStyle/>
          <a:p>
            <a:pPr algn="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84" name="מלבן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10350" y="1975104"/>
            <a:ext cx="5120640" cy="2907792"/>
          </a:xfrm>
          <a:prstGeom prst="rect">
            <a:avLst/>
          </a:prstGeom>
          <a:noFill/>
          <a:ln w="6350" cap="sq" cmpd="sng" algn="ctr">
            <a:solidFill>
              <a:schemeClr val="tx1"/>
            </a:solidFill>
            <a:prstDash val="solid"/>
            <a:miter lim="800000"/>
          </a:ln>
          <a:effectLst>
            <a:softEdge rad="0"/>
          </a:effectLst>
        </p:spPr>
        <p:txBody>
          <a:bodyPr rtlCol="1"/>
          <a:lstStyle/>
          <a:p>
            <a:pPr algn="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2" name="כותרת 1">
            <a:extLst>
              <a:ext uri="{FF2B5EF4-FFF2-40B4-BE49-F238E27FC236}">
                <a16:creationId xmlns:a16="http://schemas.microsoft.com/office/drawing/2014/main" id="{18C3B467-088C-4F3D-A9A7-105C4E1E20CD}"/>
              </a:ext>
            </a:extLst>
          </p:cNvPr>
          <p:cNvSpPr>
            <a:spLocks noGrp="1"/>
          </p:cNvSpPr>
          <p:nvPr>
            <p:ph type="ctrTitle"/>
          </p:nvPr>
        </p:nvSpPr>
        <p:spPr>
          <a:xfrm flipH="1">
            <a:off x="1383132" y="2355458"/>
            <a:ext cx="4775075" cy="1630907"/>
          </a:xfrm>
        </p:spPr>
        <p:txBody>
          <a:bodyPr rtlCol="1">
            <a:normAutofit/>
          </a:bodyPr>
          <a:lstStyle/>
          <a:p>
            <a:pPr rtl="1"/>
            <a:r>
              <a:rPr lang="he-IL" sz="4400" dirty="0">
                <a:solidFill>
                  <a:schemeClr val="tx1"/>
                </a:solidFill>
                <a:latin typeface="Tahoma" panose="020B0604030504040204" pitchFamily="34" charset="0"/>
                <a:ea typeface="Tahoma" panose="020B0604030504040204" pitchFamily="34" charset="0"/>
                <a:cs typeface="Tahoma" panose="020B0604030504040204" pitchFamily="34" charset="0"/>
              </a:rPr>
              <a:t>משחקי </a:t>
            </a:r>
            <a:r>
              <a:rPr lang="he-IL" sz="4400" dirty="0" err="1">
                <a:solidFill>
                  <a:schemeClr val="tx1"/>
                </a:solidFill>
                <a:latin typeface="Tahoma" panose="020B0604030504040204" pitchFamily="34" charset="0"/>
                <a:ea typeface="Tahoma" panose="020B0604030504040204" pitchFamily="34" charset="0"/>
                <a:cs typeface="Tahoma" panose="020B0604030504040204" pitchFamily="34" charset="0"/>
              </a:rPr>
              <a:t>ארקייד</a:t>
            </a:r>
            <a:endParaRPr lang="he" sz="4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3" name="כותרת משנה 2">
            <a:extLst>
              <a:ext uri="{FF2B5EF4-FFF2-40B4-BE49-F238E27FC236}">
                <a16:creationId xmlns:a16="http://schemas.microsoft.com/office/drawing/2014/main" id="{C8722DDC-8EEE-4A06-8DFE-B44871EAA2CF}"/>
              </a:ext>
            </a:extLst>
          </p:cNvPr>
          <p:cNvSpPr>
            <a:spLocks noGrp="1"/>
          </p:cNvSpPr>
          <p:nvPr>
            <p:ph type="subTitle" idx="1"/>
          </p:nvPr>
        </p:nvSpPr>
        <p:spPr>
          <a:xfrm flipH="1">
            <a:off x="1383132" y="3995988"/>
            <a:ext cx="4775075" cy="559656"/>
          </a:xfrm>
        </p:spPr>
        <p:txBody>
          <a:bodyPr rtlCol="1">
            <a:normAutofit/>
          </a:bodyPr>
          <a:lstStyle/>
          <a:p>
            <a:pPr rtl="1">
              <a:spcAft>
                <a:spcPts val="600"/>
              </a:spcAft>
            </a:pPr>
            <a:r>
              <a:rPr lang="he-IL" dirty="0">
                <a:solidFill>
                  <a:schemeClr val="tx1"/>
                </a:solidFill>
              </a:rPr>
              <a:t>קצת אודות </a:t>
            </a:r>
            <a:r>
              <a:rPr lang="he-IL" dirty="0" err="1">
                <a:solidFill>
                  <a:schemeClr val="tx1"/>
                </a:solidFill>
              </a:rPr>
              <a:t>הקטגורייה</a:t>
            </a:r>
            <a:r>
              <a:rPr lang="he-IL" dirty="0">
                <a:solidFill>
                  <a:schemeClr val="tx1"/>
                </a:solidFill>
              </a:rPr>
              <a:t> שסחפה את העולם</a:t>
            </a:r>
            <a:endParaRPr lang="he"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AutoShape 6">
            <a:extLst>
              <a:ext uri="{FF2B5EF4-FFF2-40B4-BE49-F238E27FC236}">
                <a16:creationId xmlns:a16="http://schemas.microsoft.com/office/drawing/2014/main" id="{66ADE9C4-E024-421D-AE8D-82DDB7F134D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pic>
        <p:nvPicPr>
          <p:cNvPr id="13320" name="Picture 8" descr="דגם 3d ללא תווים של פקמן - .Obj - Open3dModel - 480494">
            <a:extLst>
              <a:ext uri="{FF2B5EF4-FFF2-40B4-BE49-F238E27FC236}">
                <a16:creationId xmlns:a16="http://schemas.microsoft.com/office/drawing/2014/main" id="{83040C80-360B-438B-B2A7-BEDB438236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6933" y="758033"/>
            <a:ext cx="5672447" cy="503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04812E8-F99E-4400-B0A5-451C16FE2AAA}"/>
              </a:ext>
            </a:extLst>
          </p:cNvPr>
          <p:cNvSpPr>
            <a:spLocks noGrp="1"/>
          </p:cNvSpPr>
          <p:nvPr>
            <p:ph type="title"/>
          </p:nvPr>
        </p:nvSpPr>
        <p:spPr/>
        <p:txBody>
          <a:bodyPr/>
          <a:lstStyle/>
          <a:p>
            <a:pPr algn="r"/>
            <a:r>
              <a:rPr lang="he-IL" b="1" u="sng" dirty="0"/>
              <a:t>מטרת </a:t>
            </a:r>
            <a:r>
              <a:rPr lang="he-IL" b="1" u="sng" dirty="0" err="1"/>
              <a:t>הפרוייקט</a:t>
            </a:r>
            <a:endParaRPr lang="he-IL" b="1" u="sng" dirty="0"/>
          </a:p>
        </p:txBody>
      </p:sp>
      <p:sp>
        <p:nvSpPr>
          <p:cNvPr id="3" name="מציין מיקום תוכן 2">
            <a:extLst>
              <a:ext uri="{FF2B5EF4-FFF2-40B4-BE49-F238E27FC236}">
                <a16:creationId xmlns:a16="http://schemas.microsoft.com/office/drawing/2014/main" id="{3F8C8820-9901-4D01-8FE9-4A116FC09003}"/>
              </a:ext>
            </a:extLst>
          </p:cNvPr>
          <p:cNvSpPr>
            <a:spLocks noGrp="1"/>
          </p:cNvSpPr>
          <p:nvPr>
            <p:ph idx="1"/>
          </p:nvPr>
        </p:nvSpPr>
        <p:spPr/>
        <p:txBody>
          <a:bodyPr>
            <a:normAutofit lnSpcReduction="10000"/>
          </a:bodyPr>
          <a:lstStyle/>
          <a:p>
            <a:r>
              <a:rPr lang="he-IL" sz="3600" dirty="0"/>
              <a:t>מטרת </a:t>
            </a:r>
            <a:r>
              <a:rPr lang="he-IL" sz="3600" dirty="0" err="1"/>
              <a:t>הפרוייקט</a:t>
            </a:r>
            <a:r>
              <a:rPr lang="he-IL" sz="3600" dirty="0"/>
              <a:t> שלנו היתה לחזות האם משחקים חדשים היו מצליחים בתקופת העבר.</a:t>
            </a:r>
          </a:p>
          <a:p>
            <a:r>
              <a:rPr lang="he-IL" sz="3600" dirty="0"/>
              <a:t>אהבתנו העמוקה למשחקים ישנים היוותה קו מנחה בבחירתנו בנושא זה. מגיל קטן אהבנו לשחקי במשחקי </a:t>
            </a:r>
            <a:r>
              <a:rPr lang="en-US" sz="3600" dirty="0" err="1"/>
              <a:t>Ms-DOS</a:t>
            </a:r>
            <a:r>
              <a:rPr lang="he-IL" sz="3600" dirty="0"/>
              <a:t> אשר השפיעו באופן מובהק על המשחקים של ימינו. אלו אופיינו במשחקיות קצרה יחסית (</a:t>
            </a:r>
            <a:r>
              <a:rPr lang="en-US" sz="3600" dirty="0"/>
              <a:t>'</a:t>
            </a:r>
            <a:r>
              <a:rPr lang="he-IL" sz="3600" dirty="0" err="1"/>
              <a:t>ארקייד</a:t>
            </a:r>
            <a:r>
              <a:rPr lang="en-US" sz="3600" dirty="0"/>
              <a:t>'</a:t>
            </a:r>
            <a:r>
              <a:rPr lang="he-IL" sz="3600" dirty="0"/>
              <a:t>), גרפיקה נמוכה, אך הנאה גבוהה. </a:t>
            </a:r>
          </a:p>
        </p:txBody>
      </p:sp>
    </p:spTree>
    <p:extLst>
      <p:ext uri="{BB962C8B-B14F-4D97-AF65-F5344CB8AC3E}">
        <p14:creationId xmlns:p14="http://schemas.microsoft.com/office/powerpoint/2010/main" val="3033545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A4919D0-F177-4BBA-9A0B-DBA69E2ED764}"/>
              </a:ext>
            </a:extLst>
          </p:cNvPr>
          <p:cNvSpPr>
            <a:spLocks noGrp="1"/>
          </p:cNvSpPr>
          <p:nvPr>
            <p:ph type="title"/>
          </p:nvPr>
        </p:nvSpPr>
        <p:spPr>
          <a:xfrm flipH="1">
            <a:off x="1066800" y="642594"/>
            <a:ext cx="10058400" cy="1371600"/>
          </a:xfrm>
        </p:spPr>
        <p:txBody>
          <a:bodyPr rtlCol="1">
            <a:normAutofit/>
          </a:bodyPr>
          <a:lstStyle/>
          <a:p>
            <a:pPr algn="ctr" rtl="1"/>
            <a:r>
              <a:rPr lang="he-IL" dirty="0">
                <a:latin typeface="Tahoma" panose="020B0604030504040204" pitchFamily="34" charset="0"/>
                <a:ea typeface="Tahoma" panose="020B0604030504040204" pitchFamily="34" charset="0"/>
                <a:cs typeface="Tahoma" panose="020B0604030504040204" pitchFamily="34" charset="0"/>
              </a:rPr>
              <a:t>מאפייני משחקי </a:t>
            </a:r>
            <a:r>
              <a:rPr lang="he-IL" dirty="0" err="1">
                <a:latin typeface="Tahoma" panose="020B0604030504040204" pitchFamily="34" charset="0"/>
                <a:ea typeface="Tahoma" panose="020B0604030504040204" pitchFamily="34" charset="0"/>
                <a:cs typeface="Tahoma" panose="020B0604030504040204" pitchFamily="34" charset="0"/>
              </a:rPr>
              <a:t>ארקייד</a:t>
            </a:r>
            <a:endParaRPr lang="he"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5" name="מציין מיקום תוכן 2">
            <a:extLst>
              <a:ext uri="{FF2B5EF4-FFF2-40B4-BE49-F238E27FC236}">
                <a16:creationId xmlns:a16="http://schemas.microsoft.com/office/drawing/2014/main" id="{91DB1382-7276-49FA-9632-38D558F457E3}"/>
              </a:ext>
            </a:extLst>
          </p:cNvPr>
          <p:cNvGraphicFramePr>
            <a:graphicFrameLocks noGrp="1"/>
          </p:cNvGraphicFramePr>
          <p:nvPr>
            <p:ph idx="1"/>
            <p:extLst>
              <p:ext uri="{D42A27DB-BD31-4B8C-83A1-F6EECF244321}">
                <p14:modId xmlns:p14="http://schemas.microsoft.com/office/powerpoint/2010/main" val="374011454"/>
              </p:ext>
            </p:extLst>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243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72FB064-6939-43F0-951E-FCEC97EAFB67}"/>
              </a:ext>
            </a:extLst>
          </p:cNvPr>
          <p:cNvSpPr>
            <a:spLocks noGrp="1"/>
          </p:cNvSpPr>
          <p:nvPr>
            <p:ph type="title"/>
          </p:nvPr>
        </p:nvSpPr>
        <p:spPr/>
        <p:txBody>
          <a:bodyPr/>
          <a:lstStyle/>
          <a:p>
            <a:pPr algn="ctr"/>
            <a:r>
              <a:rPr lang="he-IL" b="1" u="sng" dirty="0"/>
              <a:t>אקשן במשחקי העבר</a:t>
            </a:r>
          </a:p>
        </p:txBody>
      </p:sp>
      <p:sp>
        <p:nvSpPr>
          <p:cNvPr id="3" name="מציין מיקום תוכן 2">
            <a:extLst>
              <a:ext uri="{FF2B5EF4-FFF2-40B4-BE49-F238E27FC236}">
                <a16:creationId xmlns:a16="http://schemas.microsoft.com/office/drawing/2014/main" id="{E1AEADCA-29BB-4904-8562-BDF41243E5D1}"/>
              </a:ext>
            </a:extLst>
          </p:cNvPr>
          <p:cNvSpPr>
            <a:spLocks noGrp="1"/>
          </p:cNvSpPr>
          <p:nvPr>
            <p:ph idx="1"/>
          </p:nvPr>
        </p:nvSpPr>
        <p:spPr/>
        <p:txBody>
          <a:bodyPr>
            <a:normAutofit/>
          </a:bodyPr>
          <a:lstStyle/>
          <a:p>
            <a:r>
              <a:rPr lang="he-IL" sz="2400" dirty="0"/>
              <a:t>כידוע, אחד ההבדלים המובהקים בין משחקי העבר, לבין משחקי ההווה, הינו המנוע והגרפיקה של המשחק. יצרני המשחק בד"כ לא יכלו להשקיע בפרטים הקטנים של הגרפיקה. עובדה זו גרמה לכך שמשחקי </a:t>
            </a:r>
            <a:r>
              <a:rPr lang="he-IL" sz="2400" dirty="0" err="1"/>
              <a:t>הארקייד</a:t>
            </a:r>
            <a:r>
              <a:rPr lang="he-IL" sz="2400" dirty="0"/>
              <a:t> היו נפוצים אף יותר, שכן הכילו משחקיות קלה יחסית.</a:t>
            </a:r>
          </a:p>
        </p:txBody>
      </p:sp>
      <p:sp>
        <p:nvSpPr>
          <p:cNvPr id="4" name="מציין מיקום של תאריך 3">
            <a:extLst>
              <a:ext uri="{FF2B5EF4-FFF2-40B4-BE49-F238E27FC236}">
                <a16:creationId xmlns:a16="http://schemas.microsoft.com/office/drawing/2014/main" id="{D0F59EE4-029F-4DA0-A2E6-3F0E20CE1A69}"/>
              </a:ext>
            </a:extLst>
          </p:cNvPr>
          <p:cNvSpPr>
            <a:spLocks noGrp="1"/>
          </p:cNvSpPr>
          <p:nvPr>
            <p:ph type="dt" sz="half" idx="10"/>
          </p:nvPr>
        </p:nvSpPr>
        <p:spPr/>
        <p:txBody>
          <a:bodyPr/>
          <a:lstStyle/>
          <a:p>
            <a:pPr rtl="1"/>
            <a:fld id="{B2AC4221-72F6-45F6-B2F2-4BE5E859C5B9}" type="datetime1">
              <a:rPr lang="he-IL" smtClean="0"/>
              <a:t>כ"ד שבט תשפ"ב</a:t>
            </a:fld>
            <a:endParaRPr lang="en-US"/>
          </a:p>
        </p:txBody>
      </p:sp>
    </p:spTree>
    <p:extLst>
      <p:ext uri="{BB962C8B-B14F-4D97-AF65-F5344CB8AC3E}">
        <p14:creationId xmlns:p14="http://schemas.microsoft.com/office/powerpoint/2010/main" val="1232326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25C36D8-E133-49A2-90D7-335ED1E77631}"/>
              </a:ext>
            </a:extLst>
          </p:cNvPr>
          <p:cNvSpPr>
            <a:spLocks noGrp="1"/>
          </p:cNvSpPr>
          <p:nvPr>
            <p:ph type="title"/>
          </p:nvPr>
        </p:nvSpPr>
        <p:spPr/>
        <p:txBody>
          <a:bodyPr/>
          <a:lstStyle/>
          <a:p>
            <a:pPr algn="ctr"/>
            <a:r>
              <a:rPr lang="he-IL" b="1" u="sng" dirty="0"/>
              <a:t>דוגמה למשחק אקשן בהווה ובעבר</a:t>
            </a:r>
          </a:p>
        </p:txBody>
      </p:sp>
      <p:pic>
        <p:nvPicPr>
          <p:cNvPr id="1026" name="Picture 2" descr="Download Duke Nukem II | DOS Games Archive">
            <a:extLst>
              <a:ext uri="{FF2B5EF4-FFF2-40B4-BE49-F238E27FC236}">
                <a16:creationId xmlns:a16="http://schemas.microsoft.com/office/drawing/2014/main" id="{036CC7BA-EE56-40B8-B6B4-884212F7510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16433" y="1857440"/>
            <a:ext cx="5132916" cy="38496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uke Nukem Forever (2011) – The Real Mr. Positive">
            <a:extLst>
              <a:ext uri="{FF2B5EF4-FFF2-40B4-BE49-F238E27FC236}">
                <a16:creationId xmlns:a16="http://schemas.microsoft.com/office/drawing/2014/main" id="{B9483260-A88E-4086-8A7C-470F0FB58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145" y="1857439"/>
            <a:ext cx="5030423" cy="3849687"/>
          </a:xfrm>
          <a:prstGeom prst="rect">
            <a:avLst/>
          </a:prstGeom>
          <a:noFill/>
          <a:extLst>
            <a:ext uri="{909E8E84-426E-40DD-AFC4-6F175D3DCCD1}">
              <a14:hiddenFill xmlns:a14="http://schemas.microsoft.com/office/drawing/2010/main">
                <a:solidFill>
                  <a:srgbClr val="FFFFFF"/>
                </a:solidFill>
              </a14:hiddenFill>
            </a:ext>
          </a:extLst>
        </p:spPr>
      </p:pic>
      <p:sp>
        <p:nvSpPr>
          <p:cNvPr id="5" name="תיבת טקסט 4">
            <a:extLst>
              <a:ext uri="{FF2B5EF4-FFF2-40B4-BE49-F238E27FC236}">
                <a16:creationId xmlns:a16="http://schemas.microsoft.com/office/drawing/2014/main" id="{14E96D8A-B01B-4725-A58D-726B18045DC2}"/>
              </a:ext>
            </a:extLst>
          </p:cNvPr>
          <p:cNvSpPr txBox="1"/>
          <p:nvPr/>
        </p:nvSpPr>
        <p:spPr>
          <a:xfrm>
            <a:off x="6648994" y="5878286"/>
            <a:ext cx="4900355" cy="365760"/>
          </a:xfrm>
          <a:prstGeom prst="rect">
            <a:avLst/>
          </a:prstGeom>
          <a:noFill/>
        </p:spPr>
        <p:txBody>
          <a:bodyPr wrap="square" rtlCol="1">
            <a:spAutoFit/>
          </a:bodyPr>
          <a:lstStyle/>
          <a:p>
            <a:r>
              <a:rPr lang="en-US" dirty="0"/>
              <a:t>Dave </a:t>
            </a:r>
            <a:r>
              <a:rPr lang="en-US" dirty="0" err="1"/>
              <a:t>Nukem</a:t>
            </a:r>
            <a:r>
              <a:rPr lang="en-US" dirty="0"/>
              <a:t> 2</a:t>
            </a:r>
            <a:r>
              <a:rPr lang="he-IL" dirty="0"/>
              <a:t> – משחק אשר רץ על </a:t>
            </a:r>
            <a:r>
              <a:rPr lang="en-US" dirty="0"/>
              <a:t>MS-DOS</a:t>
            </a:r>
            <a:endParaRPr lang="he-IL" dirty="0"/>
          </a:p>
        </p:txBody>
      </p:sp>
      <p:sp>
        <p:nvSpPr>
          <p:cNvPr id="8" name="תיבת טקסט 7">
            <a:extLst>
              <a:ext uri="{FF2B5EF4-FFF2-40B4-BE49-F238E27FC236}">
                <a16:creationId xmlns:a16="http://schemas.microsoft.com/office/drawing/2014/main" id="{694FBCE0-A327-4A1E-81F1-EDD22F22B3BB}"/>
              </a:ext>
            </a:extLst>
          </p:cNvPr>
          <p:cNvSpPr txBox="1"/>
          <p:nvPr/>
        </p:nvSpPr>
        <p:spPr>
          <a:xfrm>
            <a:off x="810178" y="5878286"/>
            <a:ext cx="4900355" cy="369332"/>
          </a:xfrm>
          <a:prstGeom prst="rect">
            <a:avLst/>
          </a:prstGeom>
          <a:noFill/>
        </p:spPr>
        <p:txBody>
          <a:bodyPr wrap="square" rtlCol="1">
            <a:spAutoFit/>
          </a:bodyPr>
          <a:lstStyle/>
          <a:p>
            <a:r>
              <a:rPr lang="en-US" dirty="0"/>
              <a:t>Dave </a:t>
            </a:r>
            <a:r>
              <a:rPr lang="en-US" dirty="0" err="1"/>
              <a:t>Nukem</a:t>
            </a:r>
            <a:r>
              <a:rPr lang="en-US" dirty="0"/>
              <a:t> Forever</a:t>
            </a:r>
            <a:r>
              <a:rPr lang="he-IL" dirty="0"/>
              <a:t> – משחק ל</a:t>
            </a:r>
            <a:r>
              <a:rPr lang="en-US" dirty="0"/>
              <a:t>windows</a:t>
            </a:r>
            <a:endParaRPr lang="he-IL" dirty="0"/>
          </a:p>
        </p:txBody>
      </p:sp>
    </p:spTree>
    <p:extLst>
      <p:ext uri="{BB962C8B-B14F-4D97-AF65-F5344CB8AC3E}">
        <p14:creationId xmlns:p14="http://schemas.microsoft.com/office/powerpoint/2010/main" val="38902080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34B1E70-948B-4198-AEF0-EFD15F2849AA}"/>
              </a:ext>
            </a:extLst>
          </p:cNvPr>
          <p:cNvSpPr>
            <a:spLocks noGrp="1"/>
          </p:cNvSpPr>
          <p:nvPr>
            <p:ph type="title"/>
          </p:nvPr>
        </p:nvSpPr>
        <p:spPr/>
        <p:txBody>
          <a:bodyPr/>
          <a:lstStyle/>
          <a:p>
            <a:endParaRPr lang="he-IL"/>
          </a:p>
        </p:txBody>
      </p:sp>
      <p:sp>
        <p:nvSpPr>
          <p:cNvPr id="3" name="מציין מיקום תוכן 2">
            <a:extLst>
              <a:ext uri="{FF2B5EF4-FFF2-40B4-BE49-F238E27FC236}">
                <a16:creationId xmlns:a16="http://schemas.microsoft.com/office/drawing/2014/main" id="{B825899F-50FE-4AEC-9244-7734154052BD}"/>
              </a:ext>
            </a:extLst>
          </p:cNvPr>
          <p:cNvSpPr>
            <a:spLocks noGrp="1"/>
          </p:cNvSpPr>
          <p:nvPr>
            <p:ph idx="1"/>
          </p:nvPr>
        </p:nvSpPr>
        <p:spPr/>
        <p:txBody>
          <a:bodyPr>
            <a:normAutofit lnSpcReduction="10000"/>
          </a:bodyPr>
          <a:lstStyle/>
          <a:p>
            <a:endParaRPr lang="he-IL" dirty="0"/>
          </a:p>
          <a:p>
            <a:endParaRPr lang="he-IL" dirty="0"/>
          </a:p>
          <a:p>
            <a:r>
              <a:rPr lang="he-IL" sz="2000" dirty="0"/>
              <a:t>קל לראות כי ככל שהתפתחו השנים, </a:t>
            </a:r>
            <a:r>
              <a:rPr lang="he-IL" sz="2000" dirty="0" err="1"/>
              <a:t>הגראפיקה</a:t>
            </a:r>
            <a:r>
              <a:rPr lang="he-IL" sz="2000" dirty="0"/>
              <a:t> השתפרה פלאות. בתמונה הימנית, אנו רואים משחק אקשן שבו המשחקיות קלה, המשתמש "יורה" לעבר המפלצות ומחסל אותן. העלילה פשוטה גם כן, דבר המאפשר לנו להכריז כי תת הקטגוריה של המשחק אכן מתאימה בתור </a:t>
            </a:r>
            <a:r>
              <a:rPr lang="he-IL" sz="2000" dirty="0" err="1"/>
              <a:t>ארקייד</a:t>
            </a:r>
            <a:r>
              <a:rPr lang="he-IL" sz="2000" dirty="0"/>
              <a:t>.</a:t>
            </a:r>
          </a:p>
          <a:p>
            <a:endParaRPr lang="he-IL" sz="2000" dirty="0"/>
          </a:p>
          <a:p>
            <a:r>
              <a:rPr lang="he-IL" sz="2000" dirty="0"/>
              <a:t>בתמונה השמאלית, אנו רואים השקעה אף בפרטים הקטנים. ניתן לראות את אחד מאויבי המשחק מתבונן בלוח ועליו תוכנית להשתלטות על החלל. השחקן נגלה לפרטים אט-אט והעלילה תופסת תאוצה. בהחלט ניתן להבין שישנה השקעה אדירה מבחינת התסריט.</a:t>
            </a:r>
          </a:p>
          <a:p>
            <a:endParaRPr lang="he-IL" dirty="0"/>
          </a:p>
        </p:txBody>
      </p:sp>
      <p:sp>
        <p:nvSpPr>
          <p:cNvPr id="4" name="מציין מיקום של תאריך 3">
            <a:extLst>
              <a:ext uri="{FF2B5EF4-FFF2-40B4-BE49-F238E27FC236}">
                <a16:creationId xmlns:a16="http://schemas.microsoft.com/office/drawing/2014/main" id="{C4D93C17-0E7F-44C9-A60B-7F2A8483BCFB}"/>
              </a:ext>
            </a:extLst>
          </p:cNvPr>
          <p:cNvSpPr>
            <a:spLocks noGrp="1"/>
          </p:cNvSpPr>
          <p:nvPr>
            <p:ph type="dt" sz="half" idx="10"/>
          </p:nvPr>
        </p:nvSpPr>
        <p:spPr/>
        <p:txBody>
          <a:bodyPr/>
          <a:lstStyle/>
          <a:p>
            <a:pPr rtl="1"/>
            <a:fld id="{B2AC4221-72F6-45F6-B2F2-4BE5E859C5B9}" type="datetime1">
              <a:rPr lang="he-IL" smtClean="0"/>
              <a:t>כ"ד שבט תשפ"ב</a:t>
            </a:fld>
            <a:endParaRPr lang="en-US"/>
          </a:p>
        </p:txBody>
      </p:sp>
      <p:pic>
        <p:nvPicPr>
          <p:cNvPr id="5" name="Picture 2" descr="Download Duke Nukem II | DOS Games Archive">
            <a:extLst>
              <a:ext uri="{FF2B5EF4-FFF2-40B4-BE49-F238E27FC236}">
                <a16:creationId xmlns:a16="http://schemas.microsoft.com/office/drawing/2014/main" id="{F42373BF-8CDC-4B46-BB50-A2C3C38059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7576" y="601575"/>
            <a:ext cx="2677756" cy="20083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Duke Nukem Forever (2011) – The Real Mr. Positive">
            <a:extLst>
              <a:ext uri="{FF2B5EF4-FFF2-40B4-BE49-F238E27FC236}">
                <a16:creationId xmlns:a16="http://schemas.microsoft.com/office/drawing/2014/main" id="{7EE332DA-ECAE-4E3A-B180-376B921968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289" y="601575"/>
            <a:ext cx="2624287" cy="2008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8022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BD569BF-DD99-40F9-BF0C-A5B52DB16D74}"/>
              </a:ext>
            </a:extLst>
          </p:cNvPr>
          <p:cNvSpPr>
            <a:spLocks noGrp="1"/>
          </p:cNvSpPr>
          <p:nvPr>
            <p:ph type="ctrTitle"/>
          </p:nvPr>
        </p:nvSpPr>
        <p:spPr>
          <a:xfrm>
            <a:off x="810001" y="1142179"/>
            <a:ext cx="10572000" cy="2128488"/>
          </a:xfrm>
        </p:spPr>
        <p:txBody>
          <a:bodyPr/>
          <a:lstStyle/>
          <a:p>
            <a:pPr algn="ctr"/>
            <a:r>
              <a:rPr lang="he-IL" dirty="0"/>
              <a:t>שלב 3:</a:t>
            </a:r>
            <a:br>
              <a:rPr lang="he-IL" dirty="0"/>
            </a:br>
            <a:r>
              <a:rPr lang="he-IL" dirty="0"/>
              <a:t>גרפים אשר ממחישים את הנתונים</a:t>
            </a:r>
          </a:p>
        </p:txBody>
      </p:sp>
      <p:sp>
        <p:nvSpPr>
          <p:cNvPr id="3" name="כותרת משנה 2">
            <a:extLst>
              <a:ext uri="{FF2B5EF4-FFF2-40B4-BE49-F238E27FC236}">
                <a16:creationId xmlns:a16="http://schemas.microsoft.com/office/drawing/2014/main" id="{9FE1D42B-30F2-4715-9A69-727AE194C7CC}"/>
              </a:ext>
            </a:extLst>
          </p:cNvPr>
          <p:cNvSpPr>
            <a:spLocks noGrp="1"/>
          </p:cNvSpPr>
          <p:nvPr>
            <p:ph type="subTitle" idx="1"/>
          </p:nvPr>
        </p:nvSpPr>
        <p:spPr/>
        <p:txBody>
          <a:bodyPr>
            <a:noAutofit/>
          </a:bodyPr>
          <a:lstStyle/>
          <a:p>
            <a:pPr algn="ctr"/>
            <a:r>
              <a:rPr lang="he-IL" sz="3600" b="1" u="sng" dirty="0"/>
              <a:t>לאחר שהעמקנו ידיעתנו במשחקי </a:t>
            </a:r>
            <a:r>
              <a:rPr lang="he-IL" sz="3600" b="1" u="sng" dirty="0" err="1"/>
              <a:t>הארקייד</a:t>
            </a:r>
            <a:r>
              <a:rPr lang="he-IL" sz="3600" b="1" u="sng" dirty="0"/>
              <a:t> והאקשן, נרצה להתבונן בפלח </a:t>
            </a:r>
            <a:r>
              <a:rPr lang="he-IL" sz="3600" b="1" u="sng" dirty="0" err="1"/>
              <a:t>הקטגרויות</a:t>
            </a:r>
            <a:r>
              <a:rPr lang="he-IL" sz="3600" b="1" u="sng" dirty="0"/>
              <a:t> המובילות.</a:t>
            </a:r>
          </a:p>
        </p:txBody>
      </p:sp>
    </p:spTree>
    <p:extLst>
      <p:ext uri="{BB962C8B-B14F-4D97-AF65-F5344CB8AC3E}">
        <p14:creationId xmlns:p14="http://schemas.microsoft.com/office/powerpoint/2010/main" val="31163883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8C7134F-D2BD-461F-AEA3-FE7BB85198BE}"/>
              </a:ext>
            </a:extLst>
          </p:cNvPr>
          <p:cNvSpPr>
            <a:spLocks noGrp="1"/>
          </p:cNvSpPr>
          <p:nvPr>
            <p:ph type="title"/>
          </p:nvPr>
        </p:nvSpPr>
        <p:spPr/>
        <p:txBody>
          <a:bodyPr/>
          <a:lstStyle/>
          <a:p>
            <a:r>
              <a:rPr lang="he-IL" dirty="0"/>
              <a:t>מהי הקטגוריה שבה יצאו הכי הרבה משחקים?</a:t>
            </a:r>
          </a:p>
        </p:txBody>
      </p:sp>
      <p:sp>
        <p:nvSpPr>
          <p:cNvPr id="3" name="מציין מיקום תוכן 2">
            <a:extLst>
              <a:ext uri="{FF2B5EF4-FFF2-40B4-BE49-F238E27FC236}">
                <a16:creationId xmlns:a16="http://schemas.microsoft.com/office/drawing/2014/main" id="{57E1516B-0259-463F-AC89-09ABA9B274A0}"/>
              </a:ext>
            </a:extLst>
          </p:cNvPr>
          <p:cNvSpPr>
            <a:spLocks noGrp="1"/>
          </p:cNvSpPr>
          <p:nvPr>
            <p:ph idx="1"/>
          </p:nvPr>
        </p:nvSpPr>
        <p:spPr>
          <a:xfrm>
            <a:off x="1066907" y="1050745"/>
            <a:ext cx="10554574" cy="3636511"/>
          </a:xfrm>
        </p:spPr>
        <p:txBody>
          <a:bodyPr/>
          <a:lstStyle/>
          <a:p>
            <a:r>
              <a:rPr lang="he-IL" dirty="0"/>
              <a:t>תחילה נרצה לבדוק, מהו פלח הקטגוריה (</a:t>
            </a:r>
            <a:r>
              <a:rPr lang="en-US" dirty="0"/>
              <a:t>'</a:t>
            </a:r>
            <a:r>
              <a:rPr lang="he-IL" dirty="0" err="1"/>
              <a:t>זאנר</a:t>
            </a:r>
            <a:r>
              <a:rPr lang="en-US" dirty="0"/>
              <a:t>'</a:t>
            </a:r>
            <a:r>
              <a:rPr lang="he-IL" dirty="0"/>
              <a:t>) המיוצא ביותר. נרצה לסקור את </a:t>
            </a:r>
            <a:r>
              <a:rPr lang="he-IL" dirty="0" err="1"/>
              <a:t>הקטגרויות</a:t>
            </a:r>
            <a:r>
              <a:rPr lang="he-IL" dirty="0"/>
              <a:t> הן במשחקי העבר, והן במשחקי העתיד, ובכך לקבל שיקוף להבדל שבין הזמנים.</a:t>
            </a:r>
          </a:p>
          <a:p>
            <a:r>
              <a:rPr lang="he-IL" dirty="0"/>
              <a:t>נתחיל במשחקים הישנים, אשר יוצאו בין השנים 1980-2000.</a:t>
            </a:r>
          </a:p>
          <a:p>
            <a:endParaRPr lang="he-IL" dirty="0"/>
          </a:p>
        </p:txBody>
      </p:sp>
      <p:pic>
        <p:nvPicPr>
          <p:cNvPr id="7" name="תמונה 6">
            <a:extLst>
              <a:ext uri="{FF2B5EF4-FFF2-40B4-BE49-F238E27FC236}">
                <a16:creationId xmlns:a16="http://schemas.microsoft.com/office/drawing/2014/main" id="{1AB654C7-7685-48A2-A205-EC34B0D652CB}"/>
              </a:ext>
            </a:extLst>
          </p:cNvPr>
          <p:cNvPicPr>
            <a:picLocks noChangeAspect="1"/>
          </p:cNvPicPr>
          <p:nvPr/>
        </p:nvPicPr>
        <p:blipFill>
          <a:blip r:embed="rId2"/>
          <a:stretch>
            <a:fillRect/>
          </a:stretch>
        </p:blipFill>
        <p:spPr>
          <a:xfrm>
            <a:off x="451514" y="2710542"/>
            <a:ext cx="4982270" cy="3953427"/>
          </a:xfrm>
          <a:prstGeom prst="rect">
            <a:avLst/>
          </a:prstGeom>
        </p:spPr>
      </p:pic>
      <p:sp>
        <p:nvSpPr>
          <p:cNvPr id="8" name="תיבת טקסט 7">
            <a:extLst>
              <a:ext uri="{FF2B5EF4-FFF2-40B4-BE49-F238E27FC236}">
                <a16:creationId xmlns:a16="http://schemas.microsoft.com/office/drawing/2014/main" id="{BD19D5C7-DB8C-4641-90F5-4BD639EB3D7C}"/>
              </a:ext>
            </a:extLst>
          </p:cNvPr>
          <p:cNvSpPr txBox="1"/>
          <p:nvPr/>
        </p:nvSpPr>
        <p:spPr>
          <a:xfrm>
            <a:off x="5577840" y="3429000"/>
            <a:ext cx="6300548" cy="923330"/>
          </a:xfrm>
          <a:prstGeom prst="rect">
            <a:avLst/>
          </a:prstGeom>
          <a:noFill/>
        </p:spPr>
        <p:txBody>
          <a:bodyPr wrap="square" rtlCol="1">
            <a:spAutoFit/>
          </a:bodyPr>
          <a:lstStyle/>
          <a:p>
            <a:pPr marL="0" marR="0" lvl="0" indent="0" algn="r" defTabSz="457200" rtl="1" eaLnBrk="1" fontAlgn="auto" latinLnBrk="0" hangingPunct="1">
              <a:lnSpc>
                <a:spcPct val="100000"/>
              </a:lnSpc>
              <a:spcBef>
                <a:spcPts val="0"/>
              </a:spcBef>
              <a:spcAft>
                <a:spcPts val="0"/>
              </a:spcAft>
              <a:buClrTx/>
              <a:buSzTx/>
              <a:buFontTx/>
              <a:buNone/>
              <a:tabLst/>
              <a:defRPr/>
            </a:pPr>
            <a:r>
              <a:rPr kumimoji="0" lang="he-IL" sz="1800" b="0" i="0" u="none" strike="noStrike" kern="1200" cap="none" spc="0" normalizeH="0" baseline="0" noProof="0" dirty="0">
                <a:ln>
                  <a:noFill/>
                </a:ln>
                <a:solidFill>
                  <a:prstClr val="white"/>
                </a:solidFill>
                <a:effectLst/>
                <a:uLnTx/>
                <a:uFillTx/>
                <a:latin typeface="Century Gothic" panose="020B0502020202020204"/>
                <a:ea typeface="+mn-ea"/>
                <a:cs typeface="Gisha" panose="020B0502040204020203" pitchFamily="34" charset="-79"/>
              </a:rPr>
              <a:t>ניתן לראות כי פלח הקטגוריה המובילה הינה </a:t>
            </a: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a:t>
            </a:r>
            <a:r>
              <a:rPr kumimoji="0" lang="he-IL" sz="1800" b="0" i="0" u="none" strike="noStrike" kern="1200" cap="none" spc="0" normalizeH="0" baseline="0" noProof="0" dirty="0">
                <a:ln>
                  <a:noFill/>
                </a:ln>
                <a:solidFill>
                  <a:prstClr val="white"/>
                </a:solidFill>
                <a:effectLst/>
                <a:uLnTx/>
                <a:uFillTx/>
                <a:latin typeface="Century Gothic" panose="020B0502020202020204"/>
                <a:ea typeface="+mn-ea"/>
                <a:cs typeface="Gisha" panose="020B0502040204020203" pitchFamily="34" charset="-79"/>
              </a:rPr>
              <a:t>אקשן</a:t>
            </a: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a:t>
            </a:r>
            <a:r>
              <a:rPr kumimoji="0" lang="he-IL" sz="1800" b="0" i="0" u="none" strike="noStrike" kern="1200" cap="none" spc="0" normalizeH="0" baseline="0" noProof="0" dirty="0">
                <a:ln>
                  <a:noFill/>
                </a:ln>
                <a:solidFill>
                  <a:prstClr val="white"/>
                </a:solidFill>
                <a:effectLst/>
                <a:uLnTx/>
                <a:uFillTx/>
                <a:latin typeface="Century Gothic" panose="020B0502020202020204"/>
                <a:ea typeface="+mn-ea"/>
                <a:cs typeface="Gisha" panose="020B0502040204020203" pitchFamily="34" charset="-79"/>
              </a:rPr>
              <a:t>.</a:t>
            </a:r>
          </a:p>
          <a:p>
            <a:pPr marL="0" marR="0" lvl="0" indent="0" algn="r" defTabSz="457200" rtl="1" eaLnBrk="1" fontAlgn="auto" latinLnBrk="0" hangingPunct="1">
              <a:lnSpc>
                <a:spcPct val="100000"/>
              </a:lnSpc>
              <a:spcBef>
                <a:spcPts val="0"/>
              </a:spcBef>
              <a:spcAft>
                <a:spcPts val="0"/>
              </a:spcAft>
              <a:buClrTx/>
              <a:buSzTx/>
              <a:buFontTx/>
              <a:buNone/>
              <a:tabLst/>
              <a:defRPr/>
            </a:pPr>
            <a:r>
              <a:rPr kumimoji="0" lang="he-IL" sz="1800" b="0" i="0" u="none" strike="noStrike" kern="1200" cap="none" spc="0" normalizeH="0" baseline="0" noProof="0" dirty="0">
                <a:ln>
                  <a:noFill/>
                </a:ln>
                <a:solidFill>
                  <a:prstClr val="white"/>
                </a:solidFill>
                <a:effectLst/>
                <a:uLnTx/>
                <a:uFillTx/>
                <a:latin typeface="Century Gothic" panose="020B0502020202020204"/>
                <a:ea typeface="+mn-ea"/>
                <a:cs typeface="Gisha" panose="020B0502040204020203" pitchFamily="34" charset="-79"/>
              </a:rPr>
              <a:t>מיד לאחר מכן מגיעה קטגוריית משחק </a:t>
            </a:r>
            <a:r>
              <a:rPr kumimoji="0" lang="he-IL" sz="1800" b="0" i="0" u="none" strike="noStrike" kern="1200" cap="none" spc="0" normalizeH="0" baseline="0" noProof="0" dirty="0" err="1">
                <a:ln>
                  <a:noFill/>
                </a:ln>
                <a:solidFill>
                  <a:prstClr val="white"/>
                </a:solidFill>
                <a:effectLst/>
                <a:uLnTx/>
                <a:uFillTx/>
                <a:latin typeface="Century Gothic" panose="020B0502020202020204"/>
                <a:ea typeface="+mn-ea"/>
                <a:cs typeface="Gisha" panose="020B0502040204020203" pitchFamily="34" charset="-79"/>
              </a:rPr>
              <a:t>הארקייד</a:t>
            </a:r>
            <a:r>
              <a:rPr kumimoji="0" lang="he-IL" sz="1800" b="0" i="0" u="none" strike="noStrike" kern="1200" cap="none" spc="0" normalizeH="0" baseline="0" noProof="0" dirty="0">
                <a:ln>
                  <a:noFill/>
                </a:ln>
                <a:solidFill>
                  <a:prstClr val="white"/>
                </a:solidFill>
                <a:effectLst/>
                <a:uLnTx/>
                <a:uFillTx/>
                <a:latin typeface="Century Gothic" panose="020B0502020202020204"/>
                <a:ea typeface="+mn-ea"/>
                <a:cs typeface="Gisha" panose="020B0502040204020203" pitchFamily="34" charset="-79"/>
              </a:rPr>
              <a:t>, שכידוע, היתה מאוד נפוצה במשחקי ה</a:t>
            </a:r>
            <a:r>
              <a:rPr kumimoji="0" lang="en-US" sz="1800" b="0" i="0" u="none" strike="noStrike" kern="1200" cap="none" spc="0" normalizeH="0" baseline="0" noProof="0" dirty="0" err="1">
                <a:ln>
                  <a:noFill/>
                </a:ln>
                <a:solidFill>
                  <a:prstClr val="white"/>
                </a:solidFill>
                <a:effectLst/>
                <a:uLnTx/>
                <a:uFillTx/>
                <a:latin typeface="Century Gothic" panose="020B0502020202020204"/>
                <a:ea typeface="+mn-ea"/>
                <a:cs typeface="+mn-cs"/>
              </a:rPr>
              <a:t>ms-dos</a:t>
            </a:r>
            <a:r>
              <a:rPr kumimoji="0" lang="he-IL" sz="1800" b="0" i="0" u="none" strike="noStrike" kern="1200" cap="none" spc="0" normalizeH="0" baseline="0" noProof="0" dirty="0">
                <a:ln>
                  <a:noFill/>
                </a:ln>
                <a:solidFill>
                  <a:prstClr val="white"/>
                </a:solidFill>
                <a:effectLst/>
                <a:uLnTx/>
                <a:uFillTx/>
                <a:latin typeface="Century Gothic" panose="020B0502020202020204"/>
                <a:ea typeface="+mn-ea"/>
                <a:cs typeface="Gisha" panose="020B0502040204020203" pitchFamily="34" charset="-79"/>
              </a:rPr>
              <a:t> ובמשחקי העבר בפרט.</a:t>
            </a:r>
          </a:p>
        </p:txBody>
      </p:sp>
    </p:spTree>
    <p:extLst>
      <p:ext uri="{BB962C8B-B14F-4D97-AF65-F5344CB8AC3E}">
        <p14:creationId xmlns:p14="http://schemas.microsoft.com/office/powerpoint/2010/main" val="27607508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3CB1DBA-EF3E-4C2C-B788-C0C8ABAF47D8}"/>
              </a:ext>
            </a:extLst>
          </p:cNvPr>
          <p:cNvSpPr>
            <a:spLocks noGrp="1"/>
          </p:cNvSpPr>
          <p:nvPr>
            <p:ph type="title"/>
          </p:nvPr>
        </p:nvSpPr>
        <p:spPr/>
        <p:txBody>
          <a:bodyPr/>
          <a:lstStyle/>
          <a:p>
            <a:pPr algn="ctr"/>
            <a:r>
              <a:rPr lang="he-IL" u="sng" dirty="0"/>
              <a:t>התקופה החדשה</a:t>
            </a:r>
          </a:p>
        </p:txBody>
      </p:sp>
      <p:sp>
        <p:nvSpPr>
          <p:cNvPr id="3" name="מציין מיקום תוכן 2">
            <a:extLst>
              <a:ext uri="{FF2B5EF4-FFF2-40B4-BE49-F238E27FC236}">
                <a16:creationId xmlns:a16="http://schemas.microsoft.com/office/drawing/2014/main" id="{9E66864F-18A0-43CD-ACF0-9E866B851F9E}"/>
              </a:ext>
            </a:extLst>
          </p:cNvPr>
          <p:cNvSpPr>
            <a:spLocks noGrp="1"/>
          </p:cNvSpPr>
          <p:nvPr>
            <p:ph idx="1"/>
          </p:nvPr>
        </p:nvSpPr>
        <p:spPr>
          <a:xfrm>
            <a:off x="6095999" y="2194408"/>
            <a:ext cx="5768453" cy="3636511"/>
          </a:xfrm>
        </p:spPr>
        <p:txBody>
          <a:bodyPr/>
          <a:lstStyle/>
          <a:p>
            <a:r>
              <a:rPr lang="he-IL" dirty="0"/>
              <a:t>נתבונן בגרף אשר מראה את פלח הקטגוריות המובילות בעידן העכשווי:</a:t>
            </a:r>
          </a:p>
          <a:p>
            <a:pPr marL="0" indent="0">
              <a:buNone/>
            </a:pPr>
            <a:endParaRPr lang="he-IL" dirty="0"/>
          </a:p>
          <a:p>
            <a:pPr marL="0" indent="0">
              <a:buNone/>
            </a:pPr>
            <a:r>
              <a:rPr lang="he-IL" dirty="0"/>
              <a:t>ניתן לראות בבירור ב2 עובדות מעניינות:</a:t>
            </a:r>
          </a:p>
          <a:p>
            <a:pPr>
              <a:buAutoNum type="arabicPeriod"/>
            </a:pPr>
            <a:r>
              <a:rPr lang="he-IL" dirty="0"/>
              <a:t>קטגוריית האקשן תופסת פה נתח נרחב אף יותר מהמשחקים הישנים!</a:t>
            </a:r>
          </a:p>
          <a:p>
            <a:pPr>
              <a:buAutoNum type="arabicPeriod"/>
            </a:pPr>
            <a:r>
              <a:rPr lang="he-IL" dirty="0"/>
              <a:t>קטגוריית </a:t>
            </a:r>
            <a:r>
              <a:rPr lang="he-IL" dirty="0" err="1"/>
              <a:t>הארקייד</a:t>
            </a:r>
            <a:r>
              <a:rPr lang="he-IL" dirty="0"/>
              <a:t> הצטמצמה באופן מוחלט!</a:t>
            </a:r>
          </a:p>
        </p:txBody>
      </p:sp>
      <p:sp>
        <p:nvSpPr>
          <p:cNvPr id="4" name="מציין מיקום של תאריך 3">
            <a:extLst>
              <a:ext uri="{FF2B5EF4-FFF2-40B4-BE49-F238E27FC236}">
                <a16:creationId xmlns:a16="http://schemas.microsoft.com/office/drawing/2014/main" id="{CA17EBDD-0543-4EFF-A82F-C9F673B64FAD}"/>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he-IL" sz="900" b="0" i="0" u="none" strike="noStrike" kern="1200" cap="none" spc="0" normalizeH="0" baseline="0" noProof="0">
                <a:ln>
                  <a:noFill/>
                </a:ln>
                <a:solidFill>
                  <a:prstClr val="white"/>
                </a:solidFill>
                <a:effectLst/>
                <a:uLnTx/>
                <a:uFillTx/>
                <a:latin typeface="Century Gothic" panose="020B0502020202020204"/>
                <a:ea typeface="+mn-ea"/>
                <a:cs typeface="Gisha" panose="020B0502040204020203" pitchFamily="34" charset="-79"/>
              </a:rPr>
              <a:t>כ"ד שבט תשפ"ב</a:t>
            </a:r>
            <a:endParaRPr kumimoji="0" lang="en-US" sz="9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5" name="מציין מיקום של כותרת תחתונה 4">
            <a:extLst>
              <a:ext uri="{FF2B5EF4-FFF2-40B4-BE49-F238E27FC236}">
                <a16:creationId xmlns:a16="http://schemas.microsoft.com/office/drawing/2014/main" id="{EA298AB8-5B6D-4DBE-9C70-EEF040EFE451}"/>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7" name="תמונה 6">
            <a:extLst>
              <a:ext uri="{FF2B5EF4-FFF2-40B4-BE49-F238E27FC236}">
                <a16:creationId xmlns:a16="http://schemas.microsoft.com/office/drawing/2014/main" id="{E75E5534-22A3-4FDA-9A0F-F43CEC5C126A}"/>
              </a:ext>
            </a:extLst>
          </p:cNvPr>
          <p:cNvPicPr>
            <a:picLocks noChangeAspect="1"/>
          </p:cNvPicPr>
          <p:nvPr/>
        </p:nvPicPr>
        <p:blipFill>
          <a:blip r:embed="rId2"/>
          <a:stretch>
            <a:fillRect/>
          </a:stretch>
        </p:blipFill>
        <p:spPr>
          <a:xfrm>
            <a:off x="451514" y="2048966"/>
            <a:ext cx="4686954" cy="3781953"/>
          </a:xfrm>
          <a:prstGeom prst="rect">
            <a:avLst/>
          </a:prstGeom>
        </p:spPr>
      </p:pic>
    </p:spTree>
    <p:extLst>
      <p:ext uri="{BB962C8B-B14F-4D97-AF65-F5344CB8AC3E}">
        <p14:creationId xmlns:p14="http://schemas.microsoft.com/office/powerpoint/2010/main" val="24224102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9D6CEC7-185B-4670-9B39-92EDEF2047B1}"/>
              </a:ext>
            </a:extLst>
          </p:cNvPr>
          <p:cNvSpPr>
            <a:spLocks noGrp="1"/>
          </p:cNvSpPr>
          <p:nvPr>
            <p:ph type="title"/>
          </p:nvPr>
        </p:nvSpPr>
        <p:spPr/>
        <p:txBody>
          <a:bodyPr/>
          <a:lstStyle/>
          <a:p>
            <a:pPr algn="ctr"/>
            <a:r>
              <a:rPr lang="he-IL" dirty="0"/>
              <a:t>השוואה של </a:t>
            </a:r>
            <a:r>
              <a:rPr lang="en-US" dirty="0"/>
              <a:t>Data Frame</a:t>
            </a:r>
            <a:endParaRPr lang="he-IL" dirty="0"/>
          </a:p>
        </p:txBody>
      </p:sp>
      <p:sp>
        <p:nvSpPr>
          <p:cNvPr id="3" name="מציין מיקום תוכן 2">
            <a:extLst>
              <a:ext uri="{FF2B5EF4-FFF2-40B4-BE49-F238E27FC236}">
                <a16:creationId xmlns:a16="http://schemas.microsoft.com/office/drawing/2014/main" id="{FFD01D03-1173-4B59-9F8B-F0BB113B34E5}"/>
              </a:ext>
            </a:extLst>
          </p:cNvPr>
          <p:cNvSpPr>
            <a:spLocks noGrp="1"/>
          </p:cNvSpPr>
          <p:nvPr>
            <p:ph idx="1"/>
          </p:nvPr>
        </p:nvSpPr>
        <p:spPr>
          <a:xfrm>
            <a:off x="1290163" y="1933371"/>
            <a:ext cx="10554574" cy="3636511"/>
          </a:xfrm>
        </p:spPr>
        <p:txBody>
          <a:bodyPr/>
          <a:lstStyle/>
          <a:p>
            <a:r>
              <a:rPr lang="he-IL" dirty="0"/>
              <a:t>נשווה את שני ה</a:t>
            </a:r>
            <a:r>
              <a:rPr lang="en-US" dirty="0"/>
              <a:t>Data </a:t>
            </a:r>
            <a:r>
              <a:rPr lang="en-US" dirty="0" err="1"/>
              <a:t>Farame</a:t>
            </a:r>
            <a:r>
              <a:rPr lang="he-IL" dirty="0"/>
              <a:t> זה לצד זה:</a:t>
            </a:r>
          </a:p>
          <a:p>
            <a:endParaRPr lang="he-IL" dirty="0"/>
          </a:p>
          <a:p>
            <a:r>
              <a:rPr lang="he-IL" dirty="0"/>
              <a:t>ניתן לראות בבירור כי קטגוריית </a:t>
            </a:r>
            <a:r>
              <a:rPr lang="he-IL" dirty="0" err="1"/>
              <a:t>הארקייד</a:t>
            </a:r>
            <a:r>
              <a:rPr lang="he-IL" dirty="0"/>
              <a:t> צנחה</a:t>
            </a:r>
          </a:p>
          <a:p>
            <a:r>
              <a:rPr lang="he-IL" dirty="0"/>
              <a:t>מטה מ454 משחקים, ל90 משחקים!</a:t>
            </a:r>
          </a:p>
          <a:p>
            <a:r>
              <a:rPr lang="he-IL" dirty="0"/>
              <a:t>משחקי האקשן התרחבו</a:t>
            </a:r>
          </a:p>
          <a:p>
            <a:pPr marL="0" indent="0">
              <a:buNone/>
            </a:pPr>
            <a:endParaRPr lang="he-IL" dirty="0"/>
          </a:p>
          <a:p>
            <a:endParaRPr lang="he-IL" dirty="0"/>
          </a:p>
        </p:txBody>
      </p:sp>
      <p:sp>
        <p:nvSpPr>
          <p:cNvPr id="4" name="מציין מיקום של תאריך 3">
            <a:extLst>
              <a:ext uri="{FF2B5EF4-FFF2-40B4-BE49-F238E27FC236}">
                <a16:creationId xmlns:a16="http://schemas.microsoft.com/office/drawing/2014/main" id="{0F9C2387-2898-4B6E-B8DF-634BCC34ACA4}"/>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he-IL" sz="900" b="0" i="0" u="none" strike="noStrike" kern="1200" cap="none" spc="0" normalizeH="0" baseline="0" noProof="0">
                <a:ln>
                  <a:noFill/>
                </a:ln>
                <a:solidFill>
                  <a:prstClr val="white"/>
                </a:solidFill>
                <a:effectLst/>
                <a:uLnTx/>
                <a:uFillTx/>
                <a:latin typeface="Century Gothic" panose="020B0502020202020204"/>
                <a:ea typeface="+mn-ea"/>
                <a:cs typeface="Gisha" panose="020B0502040204020203" pitchFamily="34" charset="-79"/>
              </a:rPr>
              <a:t>כ"ד שבט תשפ"ב</a:t>
            </a:r>
            <a:endParaRPr kumimoji="0" lang="en-US" sz="9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5" name="מציין מיקום של כותרת תחתונה 4">
            <a:extLst>
              <a:ext uri="{FF2B5EF4-FFF2-40B4-BE49-F238E27FC236}">
                <a16:creationId xmlns:a16="http://schemas.microsoft.com/office/drawing/2014/main" id="{8985CC9F-49AD-468F-8FE7-DE1332CF2D12}"/>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7" name="תמונה 6">
            <a:extLst>
              <a:ext uri="{FF2B5EF4-FFF2-40B4-BE49-F238E27FC236}">
                <a16:creationId xmlns:a16="http://schemas.microsoft.com/office/drawing/2014/main" id="{395D8B02-09D4-45CF-BB92-0A44AAE58F42}"/>
              </a:ext>
            </a:extLst>
          </p:cNvPr>
          <p:cNvPicPr>
            <a:picLocks noChangeAspect="1"/>
          </p:cNvPicPr>
          <p:nvPr/>
        </p:nvPicPr>
        <p:blipFill>
          <a:blip r:embed="rId2"/>
          <a:stretch>
            <a:fillRect/>
          </a:stretch>
        </p:blipFill>
        <p:spPr>
          <a:xfrm>
            <a:off x="4614211" y="2189261"/>
            <a:ext cx="2114844" cy="3596211"/>
          </a:xfrm>
          <a:prstGeom prst="rect">
            <a:avLst/>
          </a:prstGeom>
        </p:spPr>
      </p:pic>
      <p:pic>
        <p:nvPicPr>
          <p:cNvPr id="9" name="תמונה 8">
            <a:extLst>
              <a:ext uri="{FF2B5EF4-FFF2-40B4-BE49-F238E27FC236}">
                <a16:creationId xmlns:a16="http://schemas.microsoft.com/office/drawing/2014/main" id="{BBBB34BE-2DB0-427D-9B52-F88A2F5E7B4A}"/>
              </a:ext>
            </a:extLst>
          </p:cNvPr>
          <p:cNvPicPr>
            <a:picLocks noChangeAspect="1"/>
          </p:cNvPicPr>
          <p:nvPr/>
        </p:nvPicPr>
        <p:blipFill>
          <a:blip r:embed="rId3"/>
          <a:stretch>
            <a:fillRect/>
          </a:stretch>
        </p:blipFill>
        <p:spPr>
          <a:xfrm>
            <a:off x="2383975" y="2189261"/>
            <a:ext cx="2114845" cy="3581900"/>
          </a:xfrm>
          <a:prstGeom prst="rect">
            <a:avLst/>
          </a:prstGeom>
        </p:spPr>
      </p:pic>
    </p:spTree>
    <p:extLst>
      <p:ext uri="{BB962C8B-B14F-4D97-AF65-F5344CB8AC3E}">
        <p14:creationId xmlns:p14="http://schemas.microsoft.com/office/powerpoint/2010/main" val="41501660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8652EA8-1691-4B2D-8999-DB16DCCBD397}"/>
              </a:ext>
            </a:extLst>
          </p:cNvPr>
          <p:cNvSpPr>
            <a:spLocks noGrp="1"/>
          </p:cNvSpPr>
          <p:nvPr>
            <p:ph type="title"/>
          </p:nvPr>
        </p:nvSpPr>
        <p:spPr/>
        <p:txBody>
          <a:bodyPr/>
          <a:lstStyle/>
          <a:p>
            <a:pPr algn="ctr"/>
            <a:r>
              <a:rPr lang="he-IL" u="sng" dirty="0"/>
              <a:t>מסקנות</a:t>
            </a:r>
          </a:p>
        </p:txBody>
      </p:sp>
      <p:sp>
        <p:nvSpPr>
          <p:cNvPr id="3" name="מציין מיקום תוכן 2">
            <a:extLst>
              <a:ext uri="{FF2B5EF4-FFF2-40B4-BE49-F238E27FC236}">
                <a16:creationId xmlns:a16="http://schemas.microsoft.com/office/drawing/2014/main" id="{43CCBC34-6071-4DE7-B5A6-8E7182219A98}"/>
              </a:ext>
            </a:extLst>
          </p:cNvPr>
          <p:cNvSpPr>
            <a:spLocks noGrp="1"/>
          </p:cNvSpPr>
          <p:nvPr>
            <p:ph idx="1"/>
          </p:nvPr>
        </p:nvSpPr>
        <p:spPr/>
        <p:txBody>
          <a:bodyPr>
            <a:normAutofit lnSpcReduction="10000"/>
          </a:bodyPr>
          <a:lstStyle/>
          <a:p>
            <a:r>
              <a:rPr lang="he-IL" sz="2400" dirty="0"/>
              <a:t>ניתן להסיק את הדברים הבאים:</a:t>
            </a:r>
          </a:p>
          <a:p>
            <a:pPr marL="457200" indent="-457200">
              <a:buAutoNum type="arabicPeriod"/>
            </a:pPr>
            <a:r>
              <a:rPr lang="he-IL" sz="2400" dirty="0"/>
              <a:t>עם התפתחותה של הגרפיקה והיכולת להטמיע ולחדד את ויזואליות המשחק, התרחבו משחקי האקשן. המשתמש "צמא" לראות דם, פיצוצים ועוד מגוון דברים אשר יגרמו לריגושו והזרמת אדרנלין.</a:t>
            </a:r>
          </a:p>
          <a:p>
            <a:pPr marL="457200" indent="-457200">
              <a:buAutoNum type="arabicPeriod"/>
            </a:pPr>
            <a:r>
              <a:rPr lang="he-IL" sz="2400" dirty="0"/>
              <a:t>קטגוריית </a:t>
            </a:r>
            <a:r>
              <a:rPr lang="he-IL" sz="2400" dirty="0" err="1"/>
              <a:t>הארקייד</a:t>
            </a:r>
            <a:r>
              <a:rPr lang="he-IL" sz="2400" dirty="0"/>
              <a:t> צנחה פלאים. וזאת מכיוון שהתפתחותה של הגרפיקה אפשרה התמקדות במאפיינים כמו תסריט ועלילה רחבה. כאמור, משחק </a:t>
            </a:r>
            <a:r>
              <a:rPr lang="he-IL" sz="2400" dirty="0" err="1"/>
              <a:t>ארקייד</a:t>
            </a:r>
            <a:r>
              <a:rPr lang="he-IL" sz="2400" dirty="0"/>
              <a:t> מאופיין במשחקיות קצרה וקלה, דווקא בגלל הקושי בפיתוח מנוע רחב. </a:t>
            </a:r>
          </a:p>
          <a:p>
            <a:pPr marL="457200" indent="-457200">
              <a:buAutoNum type="arabicPeriod"/>
            </a:pPr>
            <a:r>
              <a:rPr lang="he-IL" sz="2400" dirty="0"/>
              <a:t>אין ספק שמכונות המשחק שבהם נהגו רבים לשחק בבתי הבידור, כבר אינם </a:t>
            </a:r>
            <a:r>
              <a:rPr lang="he-IL" sz="2400" dirty="0" err="1"/>
              <a:t>רלוונטים</a:t>
            </a:r>
            <a:r>
              <a:rPr lang="he-IL" sz="2400" dirty="0"/>
              <a:t> בדורנו זה, שכן לכל משתמש יש מחשב ביתי המאפשר הרצת משחקים.</a:t>
            </a:r>
          </a:p>
        </p:txBody>
      </p:sp>
      <p:sp>
        <p:nvSpPr>
          <p:cNvPr id="4" name="מציין מיקום של תאריך 3">
            <a:extLst>
              <a:ext uri="{FF2B5EF4-FFF2-40B4-BE49-F238E27FC236}">
                <a16:creationId xmlns:a16="http://schemas.microsoft.com/office/drawing/2014/main" id="{DDE3534B-4661-471B-82F3-BC0B1C6F231F}"/>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he-IL" sz="900" b="0" i="0" u="none" strike="noStrike" kern="1200" cap="none" spc="0" normalizeH="0" baseline="0" noProof="0">
                <a:ln>
                  <a:noFill/>
                </a:ln>
                <a:solidFill>
                  <a:prstClr val="white"/>
                </a:solidFill>
                <a:effectLst/>
                <a:uLnTx/>
                <a:uFillTx/>
                <a:latin typeface="Century Gothic" panose="020B0502020202020204"/>
                <a:ea typeface="+mn-ea"/>
                <a:cs typeface="Gisha" panose="020B0502040204020203" pitchFamily="34" charset="-79"/>
              </a:rPr>
              <a:t>כ"ד שבט תשפ"ב</a:t>
            </a:r>
            <a:endParaRPr kumimoji="0" lang="en-US" sz="9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5" name="מציין מיקום של כותרת תחתונה 4">
            <a:extLst>
              <a:ext uri="{FF2B5EF4-FFF2-40B4-BE49-F238E27FC236}">
                <a16:creationId xmlns:a16="http://schemas.microsoft.com/office/drawing/2014/main" id="{04E707F0-2A26-411A-BF8F-83C6BB0A4B95}"/>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6681198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DE9ABC1-C080-47C0-9EEE-95622B0E1F00}"/>
              </a:ext>
            </a:extLst>
          </p:cNvPr>
          <p:cNvSpPr>
            <a:spLocks noGrp="1"/>
          </p:cNvSpPr>
          <p:nvPr>
            <p:ph type="ctrTitle"/>
          </p:nvPr>
        </p:nvSpPr>
        <p:spPr/>
        <p:txBody>
          <a:bodyPr/>
          <a:lstStyle/>
          <a:p>
            <a:r>
              <a:rPr lang="he-IL" dirty="0"/>
              <a:t>העלייה בהוצאת המשחקים</a:t>
            </a:r>
          </a:p>
        </p:txBody>
      </p:sp>
      <p:sp>
        <p:nvSpPr>
          <p:cNvPr id="3" name="כותרת משנה 2">
            <a:extLst>
              <a:ext uri="{FF2B5EF4-FFF2-40B4-BE49-F238E27FC236}">
                <a16:creationId xmlns:a16="http://schemas.microsoft.com/office/drawing/2014/main" id="{B5CAA71E-987B-4DB5-8EA4-3C124314C5D4}"/>
              </a:ext>
            </a:extLst>
          </p:cNvPr>
          <p:cNvSpPr>
            <a:spLocks noGrp="1"/>
          </p:cNvSpPr>
          <p:nvPr>
            <p:ph type="subTitle" idx="1"/>
          </p:nvPr>
        </p:nvSpPr>
        <p:spPr/>
        <p:txBody>
          <a:bodyPr/>
          <a:lstStyle/>
          <a:p>
            <a:r>
              <a:rPr lang="he-IL" dirty="0"/>
              <a:t>עבר מול הווה</a:t>
            </a:r>
          </a:p>
        </p:txBody>
      </p:sp>
    </p:spTree>
    <p:extLst>
      <p:ext uri="{BB962C8B-B14F-4D97-AF65-F5344CB8AC3E}">
        <p14:creationId xmlns:p14="http://schemas.microsoft.com/office/powerpoint/2010/main" val="3391804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B823A54-D6ED-4911-A392-D4F0AEA296E5}"/>
              </a:ext>
            </a:extLst>
          </p:cNvPr>
          <p:cNvSpPr>
            <a:spLocks noGrp="1"/>
          </p:cNvSpPr>
          <p:nvPr>
            <p:ph type="title"/>
          </p:nvPr>
        </p:nvSpPr>
        <p:spPr/>
        <p:txBody>
          <a:bodyPr/>
          <a:lstStyle/>
          <a:p>
            <a:pPr algn="ctr"/>
            <a:r>
              <a:rPr lang="he-IL" b="1" u="sng" dirty="0"/>
              <a:t>שלב 1: כריית נתונים</a:t>
            </a:r>
          </a:p>
        </p:txBody>
      </p:sp>
      <p:sp>
        <p:nvSpPr>
          <p:cNvPr id="3" name="מציין מיקום תוכן 2">
            <a:extLst>
              <a:ext uri="{FF2B5EF4-FFF2-40B4-BE49-F238E27FC236}">
                <a16:creationId xmlns:a16="http://schemas.microsoft.com/office/drawing/2014/main" id="{C6C00E32-7C41-4C6A-B640-A57D6CA8A4D4}"/>
              </a:ext>
            </a:extLst>
          </p:cNvPr>
          <p:cNvSpPr>
            <a:spLocks noGrp="1"/>
          </p:cNvSpPr>
          <p:nvPr>
            <p:ph idx="1"/>
          </p:nvPr>
        </p:nvSpPr>
        <p:spPr/>
        <p:txBody>
          <a:bodyPr>
            <a:normAutofit/>
          </a:bodyPr>
          <a:lstStyle/>
          <a:p>
            <a:r>
              <a:rPr lang="he-IL" sz="2800" dirty="0"/>
              <a:t>בבואנו לאסוף את הנתונים, נתמקד ב2 אתרים מרכזיים:</a:t>
            </a:r>
          </a:p>
          <a:p>
            <a:r>
              <a:rPr lang="he-IL" sz="2800" dirty="0"/>
              <a:t>1. </a:t>
            </a:r>
            <a:r>
              <a:rPr lang="en-US" sz="2800" dirty="0" err="1"/>
              <a:t>GameDataBase</a:t>
            </a:r>
            <a:r>
              <a:rPr lang="he-IL" sz="2800" dirty="0"/>
              <a:t>-הינו אתר מאגר אשר מכיל אלפי נתוני מידע אודות משחקים ישנים. </a:t>
            </a:r>
          </a:p>
          <a:p>
            <a:r>
              <a:rPr lang="he-IL" sz="2800" dirty="0"/>
              <a:t>2.</a:t>
            </a:r>
            <a:r>
              <a:rPr lang="en-US" sz="2800" dirty="0"/>
              <a:t>IGDB</a:t>
            </a:r>
            <a:r>
              <a:rPr lang="he-IL" sz="2800" dirty="0"/>
              <a:t> – מאגר אשר מכיל אלפי משחקים הן ישנים והן חדשים, ממגוון זמנים שונים.</a:t>
            </a:r>
          </a:p>
        </p:txBody>
      </p:sp>
      <p:pic>
        <p:nvPicPr>
          <p:cNvPr id="9220" name="Picture 4" descr="炭鉱夫は止まらない">
            <a:extLst>
              <a:ext uri="{FF2B5EF4-FFF2-40B4-BE49-F238E27FC236}">
                <a16:creationId xmlns:a16="http://schemas.microsoft.com/office/drawing/2014/main" id="{95844BC2-7842-4F82-92CF-2697EA91C0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4109" y="178526"/>
            <a:ext cx="1896291" cy="18962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炭鉱夫は止まらない">
            <a:extLst>
              <a:ext uri="{FF2B5EF4-FFF2-40B4-BE49-F238E27FC236}">
                <a16:creationId xmlns:a16="http://schemas.microsoft.com/office/drawing/2014/main" id="{F1C5DA1C-4D4D-4473-827F-29B004194E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8246" y="178526"/>
            <a:ext cx="1896291" cy="1896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06680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1DCBAC0-B26E-447B-B055-5AF37B92BC13}"/>
              </a:ext>
            </a:extLst>
          </p:cNvPr>
          <p:cNvSpPr>
            <a:spLocks noGrp="1"/>
          </p:cNvSpPr>
          <p:nvPr>
            <p:ph type="title"/>
          </p:nvPr>
        </p:nvSpPr>
        <p:spPr/>
        <p:txBody>
          <a:bodyPr/>
          <a:lstStyle/>
          <a:p>
            <a:r>
              <a:rPr lang="he-IL" dirty="0"/>
              <a:t>גרף העבר</a:t>
            </a:r>
          </a:p>
        </p:txBody>
      </p:sp>
      <p:sp>
        <p:nvSpPr>
          <p:cNvPr id="6" name="תיבת טקסט 5">
            <a:extLst>
              <a:ext uri="{FF2B5EF4-FFF2-40B4-BE49-F238E27FC236}">
                <a16:creationId xmlns:a16="http://schemas.microsoft.com/office/drawing/2014/main" id="{34DA4D9C-7117-4D55-9435-D6D3EC0863B0}"/>
              </a:ext>
            </a:extLst>
          </p:cNvPr>
          <p:cNvSpPr txBox="1"/>
          <p:nvPr/>
        </p:nvSpPr>
        <p:spPr>
          <a:xfrm>
            <a:off x="869312" y="2788797"/>
            <a:ext cx="5734595" cy="3139321"/>
          </a:xfrm>
          <a:prstGeom prst="rect">
            <a:avLst/>
          </a:prstGeom>
          <a:noFill/>
        </p:spPr>
        <p:txBody>
          <a:bodyPr wrap="square" rtlCol="1">
            <a:spAutoFit/>
          </a:bodyPr>
          <a:lstStyle/>
          <a:p>
            <a:pPr marL="0" marR="0" lvl="0" indent="0" algn="r" defTabSz="457200" rtl="1" eaLnBrk="1" fontAlgn="auto" latinLnBrk="0" hangingPunct="1">
              <a:lnSpc>
                <a:spcPct val="100000"/>
              </a:lnSpc>
              <a:spcBef>
                <a:spcPts val="0"/>
              </a:spcBef>
              <a:spcAft>
                <a:spcPts val="0"/>
              </a:spcAft>
              <a:buClrTx/>
              <a:buSzTx/>
              <a:buFontTx/>
              <a:buNone/>
              <a:tabLst/>
              <a:defRPr/>
            </a:pPr>
            <a:r>
              <a:rPr kumimoji="0" lang="he-IL" sz="2200" b="0" i="0" u="none" strike="noStrike" kern="1200" cap="none" spc="0" normalizeH="0" baseline="0" noProof="0" dirty="0">
                <a:ln>
                  <a:noFill/>
                </a:ln>
                <a:solidFill>
                  <a:prstClr val="black"/>
                </a:solidFill>
                <a:effectLst/>
                <a:uLnTx/>
                <a:uFillTx/>
                <a:latin typeface="Garamond" panose="02020404030301010803"/>
                <a:ea typeface="+mn-ea"/>
                <a:cs typeface="Times New Roman" panose="02020603050405020304" pitchFamily="18" charset="0"/>
              </a:rPr>
              <a:t>בימי העבר משחקי מחשב עוד היו דבר חדש, וכפי שאמרנו, מנועי המשחק לא היו מתקדמים. הגרף הזה ממחיש לנו בצורה מאור יפה את העלייה בהוצאת המשחקים. החל משנת 1990 </a:t>
            </a:r>
            <a:r>
              <a:rPr kumimoji="0" lang="he-IL" sz="2200" b="0" i="0" u="none" strike="noStrike" kern="1200" cap="none" spc="0" normalizeH="0" baseline="0" noProof="0" dirty="0" err="1">
                <a:ln>
                  <a:noFill/>
                </a:ln>
                <a:solidFill>
                  <a:prstClr val="black"/>
                </a:solidFill>
                <a:effectLst/>
                <a:uLnTx/>
                <a:uFillTx/>
                <a:latin typeface="Garamond" panose="02020404030301010803"/>
                <a:ea typeface="+mn-ea"/>
                <a:cs typeface="Times New Roman" panose="02020603050405020304" pitchFamily="18" charset="0"/>
              </a:rPr>
              <a:t>שהיתה</a:t>
            </a:r>
            <a:r>
              <a:rPr kumimoji="0" lang="he-IL" sz="2200" b="0" i="0" u="none" strike="noStrike" kern="1200" cap="none" spc="0" normalizeH="0" baseline="0" noProof="0" dirty="0">
                <a:ln>
                  <a:noFill/>
                </a:ln>
                <a:solidFill>
                  <a:prstClr val="black"/>
                </a:solidFill>
                <a:effectLst/>
                <a:uLnTx/>
                <a:uFillTx/>
                <a:latin typeface="Garamond" panose="02020404030301010803"/>
                <a:ea typeface="+mn-ea"/>
                <a:cs typeface="Times New Roman" panose="02020603050405020304" pitchFamily="18" charset="0"/>
              </a:rPr>
              <a:t> נפוצה מערכת ההפעלה </a:t>
            </a:r>
            <a:r>
              <a:rPr kumimoji="0" lang="en-US" sz="2200" b="0" i="0" u="none" strike="noStrike" kern="1200" cap="none" spc="0" normalizeH="0" baseline="0" noProof="0" dirty="0" err="1">
                <a:ln>
                  <a:noFill/>
                </a:ln>
                <a:solidFill>
                  <a:prstClr val="black"/>
                </a:solidFill>
                <a:effectLst/>
                <a:uLnTx/>
                <a:uFillTx/>
                <a:latin typeface="Garamond" panose="02020404030301010803"/>
                <a:ea typeface="+mn-ea"/>
                <a:cs typeface="+mn-cs"/>
              </a:rPr>
              <a:t>ms-dos</a:t>
            </a:r>
            <a:r>
              <a:rPr kumimoji="0" lang="he-IL" sz="2200" b="0" i="0" u="none" strike="noStrike" kern="1200" cap="none" spc="0" normalizeH="0" baseline="0" noProof="0" dirty="0">
                <a:ln>
                  <a:noFill/>
                </a:ln>
                <a:solidFill>
                  <a:prstClr val="black"/>
                </a:solidFill>
                <a:effectLst/>
                <a:uLnTx/>
                <a:uFillTx/>
                <a:latin typeface="Garamond" panose="02020404030301010803"/>
                <a:ea typeface="+mn-ea"/>
                <a:cs typeface="Times New Roman" panose="02020603050405020304" pitchFamily="18" charset="0"/>
              </a:rPr>
              <a:t>,</a:t>
            </a:r>
          </a:p>
          <a:p>
            <a:pPr marL="0" marR="0" lvl="0" indent="0" algn="r" defTabSz="457200" rtl="1" eaLnBrk="1" fontAlgn="auto" latinLnBrk="0" hangingPunct="1">
              <a:lnSpc>
                <a:spcPct val="100000"/>
              </a:lnSpc>
              <a:spcBef>
                <a:spcPts val="0"/>
              </a:spcBef>
              <a:spcAft>
                <a:spcPts val="0"/>
              </a:spcAft>
              <a:buClrTx/>
              <a:buSzTx/>
              <a:buFontTx/>
              <a:buNone/>
              <a:tabLst/>
              <a:defRPr/>
            </a:pPr>
            <a:r>
              <a:rPr kumimoji="0" lang="he-IL" sz="2200" b="0" i="0" u="none" strike="noStrike" kern="1200" cap="none" spc="0" normalizeH="0" baseline="0" noProof="0" dirty="0">
                <a:ln>
                  <a:noFill/>
                </a:ln>
                <a:solidFill>
                  <a:prstClr val="black"/>
                </a:solidFill>
                <a:effectLst/>
                <a:uLnTx/>
                <a:uFillTx/>
                <a:latin typeface="Garamond" panose="02020404030301010803"/>
                <a:ea typeface="+mn-ea"/>
                <a:cs typeface="Times New Roman" panose="02020603050405020304" pitchFamily="18" charset="0"/>
              </a:rPr>
              <a:t>ועד שנת 2000 בה מערכת ההפעלה היתה </a:t>
            </a:r>
            <a:r>
              <a:rPr kumimoji="0" lang="en-US" sz="2200" b="0" i="0" u="none" strike="noStrike" kern="1200" cap="none" spc="0" normalizeH="0" baseline="0" noProof="0" dirty="0">
                <a:ln>
                  <a:noFill/>
                </a:ln>
                <a:solidFill>
                  <a:prstClr val="black"/>
                </a:solidFill>
                <a:effectLst/>
                <a:uLnTx/>
                <a:uFillTx/>
                <a:latin typeface="Garamond" panose="02020404030301010803"/>
                <a:ea typeface="+mn-ea"/>
                <a:cs typeface="+mn-cs"/>
              </a:rPr>
              <a:t>Windows 2000</a:t>
            </a:r>
            <a:r>
              <a:rPr kumimoji="0" lang="he-IL" sz="2200" b="0" i="0" u="none" strike="noStrike" kern="1200" cap="none" spc="0" normalizeH="0" baseline="0" noProof="0" dirty="0">
                <a:ln>
                  <a:noFill/>
                </a:ln>
                <a:solidFill>
                  <a:prstClr val="black"/>
                </a:solidFill>
                <a:effectLst/>
                <a:uLnTx/>
                <a:uFillTx/>
                <a:latin typeface="Garamond" panose="02020404030301010803"/>
                <a:ea typeface="+mn-ea"/>
                <a:cs typeface="Times New Roman" panose="02020603050405020304" pitchFamily="18" charset="0"/>
              </a:rPr>
              <a:t> (אם כי מערכת ההפעלה השולטת היתה ללא ספק 98).</a:t>
            </a:r>
          </a:p>
          <a:p>
            <a:pPr marL="0" marR="0" lvl="0" indent="0" algn="r" defTabSz="457200" rtl="1" eaLnBrk="1" fontAlgn="auto" latinLnBrk="0" hangingPunct="1">
              <a:lnSpc>
                <a:spcPct val="100000"/>
              </a:lnSpc>
              <a:spcBef>
                <a:spcPts val="0"/>
              </a:spcBef>
              <a:spcAft>
                <a:spcPts val="0"/>
              </a:spcAft>
              <a:buClrTx/>
              <a:buSzTx/>
              <a:buFontTx/>
              <a:buNone/>
              <a:tabLst/>
              <a:defRPr/>
            </a:pPr>
            <a:endParaRPr kumimoji="0" lang="he-IL" sz="2200" b="0" i="0" u="none" strike="noStrike" kern="1200" cap="none" spc="0" normalizeH="0" baseline="0" noProof="0" dirty="0">
              <a:ln>
                <a:noFill/>
              </a:ln>
              <a:solidFill>
                <a:prstClr val="black"/>
              </a:solidFill>
              <a:effectLst/>
              <a:uLnTx/>
              <a:uFillTx/>
              <a:latin typeface="Garamond" panose="02020404030301010803"/>
              <a:ea typeface="+mn-ea"/>
              <a:cs typeface="Times New Roman" panose="02020603050405020304" pitchFamily="18" charset="0"/>
            </a:endParaRPr>
          </a:p>
          <a:p>
            <a:pPr marL="0" marR="0" lvl="0" indent="0" algn="r" defTabSz="457200" rtl="1" eaLnBrk="1" fontAlgn="auto" latinLnBrk="0" hangingPunct="1">
              <a:lnSpc>
                <a:spcPct val="100000"/>
              </a:lnSpc>
              <a:spcBef>
                <a:spcPts val="0"/>
              </a:spcBef>
              <a:spcAft>
                <a:spcPts val="0"/>
              </a:spcAft>
              <a:buClrTx/>
              <a:buSzTx/>
              <a:buFontTx/>
              <a:buNone/>
              <a:tabLst/>
              <a:defRPr/>
            </a:pPr>
            <a:r>
              <a:rPr kumimoji="0" lang="he-IL" sz="2200" b="0" i="0" u="none" strike="noStrike" kern="1200" cap="none" spc="0" normalizeH="0" baseline="0" noProof="0" dirty="0">
                <a:ln>
                  <a:noFill/>
                </a:ln>
                <a:solidFill>
                  <a:prstClr val="black"/>
                </a:solidFill>
                <a:effectLst/>
                <a:uLnTx/>
                <a:uFillTx/>
                <a:latin typeface="Garamond" panose="02020404030301010803"/>
                <a:ea typeface="+mn-ea"/>
                <a:cs typeface="Times New Roman" panose="02020603050405020304" pitchFamily="18" charset="0"/>
              </a:rPr>
              <a:t>העלייה הזו מראה לנו את הפוטנציאל הגלום של המשחקים כאמצעי בידור זמין ומהיר לאוכלוסייה.</a:t>
            </a:r>
          </a:p>
        </p:txBody>
      </p:sp>
      <p:sp>
        <p:nvSpPr>
          <p:cNvPr id="4" name="מציין מיקום תוכן 3">
            <a:extLst>
              <a:ext uri="{FF2B5EF4-FFF2-40B4-BE49-F238E27FC236}">
                <a16:creationId xmlns:a16="http://schemas.microsoft.com/office/drawing/2014/main" id="{EF52178B-C515-4B25-8D02-EB589EAD1B58}"/>
              </a:ext>
            </a:extLst>
          </p:cNvPr>
          <p:cNvSpPr>
            <a:spLocks noGrp="1"/>
          </p:cNvSpPr>
          <p:nvPr>
            <p:ph idx="1"/>
          </p:nvPr>
        </p:nvSpPr>
        <p:spPr/>
        <p:txBody>
          <a:bodyPr/>
          <a:lstStyle/>
          <a:p>
            <a:endParaRPr lang="he-IL"/>
          </a:p>
        </p:txBody>
      </p:sp>
      <p:pic>
        <p:nvPicPr>
          <p:cNvPr id="8" name="תמונה 7">
            <a:extLst>
              <a:ext uri="{FF2B5EF4-FFF2-40B4-BE49-F238E27FC236}">
                <a16:creationId xmlns:a16="http://schemas.microsoft.com/office/drawing/2014/main" id="{F1404C09-3192-4F37-9926-0A19BEDE8379}"/>
              </a:ext>
            </a:extLst>
          </p:cNvPr>
          <p:cNvPicPr>
            <a:picLocks noChangeAspect="1"/>
          </p:cNvPicPr>
          <p:nvPr/>
        </p:nvPicPr>
        <p:blipFill>
          <a:blip r:embed="rId2"/>
          <a:stretch>
            <a:fillRect/>
          </a:stretch>
        </p:blipFill>
        <p:spPr>
          <a:xfrm>
            <a:off x="6752644" y="2904357"/>
            <a:ext cx="4570042" cy="3183271"/>
          </a:xfrm>
          <a:prstGeom prst="rect">
            <a:avLst/>
          </a:prstGeom>
        </p:spPr>
      </p:pic>
    </p:spTree>
    <p:extLst>
      <p:ext uri="{BB962C8B-B14F-4D97-AF65-F5344CB8AC3E}">
        <p14:creationId xmlns:p14="http://schemas.microsoft.com/office/powerpoint/2010/main" val="14166091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C6D8B0D-FB7E-4444-A548-95441CFC9985}"/>
              </a:ext>
            </a:extLst>
          </p:cNvPr>
          <p:cNvSpPr>
            <a:spLocks noGrp="1"/>
          </p:cNvSpPr>
          <p:nvPr>
            <p:ph type="title"/>
          </p:nvPr>
        </p:nvSpPr>
        <p:spPr/>
        <p:txBody>
          <a:bodyPr/>
          <a:lstStyle/>
          <a:p>
            <a:r>
              <a:rPr lang="he-IL" dirty="0"/>
              <a:t>גרף ההווה</a:t>
            </a:r>
          </a:p>
        </p:txBody>
      </p:sp>
      <p:sp>
        <p:nvSpPr>
          <p:cNvPr id="3" name="מציין מיקום תוכן 2">
            <a:extLst>
              <a:ext uri="{FF2B5EF4-FFF2-40B4-BE49-F238E27FC236}">
                <a16:creationId xmlns:a16="http://schemas.microsoft.com/office/drawing/2014/main" id="{1CFE5650-B42B-40EC-A93D-1ACB4FDC0FE3}"/>
              </a:ext>
            </a:extLst>
          </p:cNvPr>
          <p:cNvSpPr>
            <a:spLocks noGrp="1"/>
          </p:cNvSpPr>
          <p:nvPr>
            <p:ph idx="1"/>
          </p:nvPr>
        </p:nvSpPr>
        <p:spPr>
          <a:xfrm>
            <a:off x="6884125" y="2556932"/>
            <a:ext cx="4012471" cy="3318936"/>
          </a:xfrm>
        </p:spPr>
        <p:txBody>
          <a:bodyPr/>
          <a:lstStyle/>
          <a:p>
            <a:r>
              <a:rPr lang="he-IL" dirty="0"/>
              <a:t>ניתן לראות שבשנים הללו, משחקי המחשב שומרים על הוצאה יחסית קבועה במספרם. הפוטנציאל הרב שלהם כבר ידוע לנו, ותעשיות שלמות עסוקות בפיתוח של משחקים מדי יום. </a:t>
            </a:r>
          </a:p>
          <a:p>
            <a:endParaRPr lang="he-IL" dirty="0"/>
          </a:p>
        </p:txBody>
      </p:sp>
      <p:pic>
        <p:nvPicPr>
          <p:cNvPr id="5" name="תמונה 4">
            <a:extLst>
              <a:ext uri="{FF2B5EF4-FFF2-40B4-BE49-F238E27FC236}">
                <a16:creationId xmlns:a16="http://schemas.microsoft.com/office/drawing/2014/main" id="{4A05D311-BD85-4C10-A1B0-BE3A6DD16A8A}"/>
              </a:ext>
            </a:extLst>
          </p:cNvPr>
          <p:cNvPicPr>
            <a:picLocks noChangeAspect="1"/>
          </p:cNvPicPr>
          <p:nvPr/>
        </p:nvPicPr>
        <p:blipFill>
          <a:blip r:embed="rId2"/>
          <a:stretch>
            <a:fillRect/>
          </a:stretch>
        </p:blipFill>
        <p:spPr>
          <a:xfrm>
            <a:off x="1440254" y="2589284"/>
            <a:ext cx="4791744" cy="3286584"/>
          </a:xfrm>
          <a:prstGeom prst="rect">
            <a:avLst/>
          </a:prstGeom>
        </p:spPr>
      </p:pic>
    </p:spTree>
    <p:extLst>
      <p:ext uri="{BB962C8B-B14F-4D97-AF65-F5344CB8AC3E}">
        <p14:creationId xmlns:p14="http://schemas.microsoft.com/office/powerpoint/2010/main" val="12816333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7D6AC31-AB9C-4C2C-858B-A09394346477}"/>
              </a:ext>
            </a:extLst>
          </p:cNvPr>
          <p:cNvSpPr>
            <a:spLocks noGrp="1"/>
          </p:cNvSpPr>
          <p:nvPr>
            <p:ph type="title"/>
          </p:nvPr>
        </p:nvSpPr>
        <p:spPr/>
        <p:txBody>
          <a:bodyPr/>
          <a:lstStyle/>
          <a:p>
            <a:r>
              <a:rPr lang="he-IL" dirty="0"/>
              <a:t>גרפים נוספים</a:t>
            </a:r>
          </a:p>
        </p:txBody>
      </p:sp>
      <p:pic>
        <p:nvPicPr>
          <p:cNvPr id="7" name="מציין מיקום תוכן 6">
            <a:extLst>
              <a:ext uri="{FF2B5EF4-FFF2-40B4-BE49-F238E27FC236}">
                <a16:creationId xmlns:a16="http://schemas.microsoft.com/office/drawing/2014/main" id="{FFC304AC-4400-45F8-8F73-F9E205ED2920}"/>
              </a:ext>
            </a:extLst>
          </p:cNvPr>
          <p:cNvPicPr>
            <a:picLocks noGrp="1" noChangeAspect="1"/>
          </p:cNvPicPr>
          <p:nvPr>
            <p:ph idx="1"/>
          </p:nvPr>
        </p:nvPicPr>
        <p:blipFill>
          <a:blip r:embed="rId2"/>
          <a:stretch>
            <a:fillRect/>
          </a:stretch>
        </p:blipFill>
        <p:spPr>
          <a:xfrm>
            <a:off x="1614754" y="2556932"/>
            <a:ext cx="4461626" cy="2867424"/>
          </a:xfrm>
        </p:spPr>
      </p:pic>
      <p:pic>
        <p:nvPicPr>
          <p:cNvPr id="5" name="תמונה 4">
            <a:extLst>
              <a:ext uri="{FF2B5EF4-FFF2-40B4-BE49-F238E27FC236}">
                <a16:creationId xmlns:a16="http://schemas.microsoft.com/office/drawing/2014/main" id="{3DC0A0C6-E9F2-4DC4-AFCA-016D34432F3F}"/>
              </a:ext>
            </a:extLst>
          </p:cNvPr>
          <p:cNvPicPr>
            <a:picLocks noChangeAspect="1"/>
          </p:cNvPicPr>
          <p:nvPr/>
        </p:nvPicPr>
        <p:blipFill>
          <a:blip r:embed="rId3"/>
          <a:stretch>
            <a:fillRect/>
          </a:stretch>
        </p:blipFill>
        <p:spPr>
          <a:xfrm>
            <a:off x="6788298" y="2556932"/>
            <a:ext cx="4363059" cy="2867425"/>
          </a:xfrm>
          <a:prstGeom prst="rect">
            <a:avLst/>
          </a:prstGeom>
        </p:spPr>
      </p:pic>
    </p:spTree>
    <p:extLst>
      <p:ext uri="{BB962C8B-B14F-4D97-AF65-F5344CB8AC3E}">
        <p14:creationId xmlns:p14="http://schemas.microsoft.com/office/powerpoint/2010/main" val="14113004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A4160FC-A645-417C-94DC-1BBB5497EC05}"/>
              </a:ext>
            </a:extLst>
          </p:cNvPr>
          <p:cNvSpPr>
            <a:spLocks noGrp="1"/>
          </p:cNvSpPr>
          <p:nvPr>
            <p:ph type="title"/>
          </p:nvPr>
        </p:nvSpPr>
        <p:spPr/>
        <p:txBody>
          <a:bodyPr/>
          <a:lstStyle/>
          <a:p>
            <a:endParaRPr lang="he-IL" dirty="0"/>
          </a:p>
        </p:txBody>
      </p:sp>
      <p:pic>
        <p:nvPicPr>
          <p:cNvPr id="4098" name="Picture 2">
            <a:extLst>
              <a:ext uri="{FF2B5EF4-FFF2-40B4-BE49-F238E27FC236}">
                <a16:creationId xmlns:a16="http://schemas.microsoft.com/office/drawing/2014/main" id="{5882DE82-BA0A-43B8-BA29-736E48042CD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401119" y="2557463"/>
            <a:ext cx="3389762" cy="3317875"/>
          </a:xfrm>
          <a:prstGeom prst="rect">
            <a:avLst/>
          </a:prstGeom>
          <a:noFill/>
          <a:extLst>
            <a:ext uri="{909E8E84-426E-40DD-AFC4-6F175D3DCCD1}">
              <a14:hiddenFill xmlns:a14="http://schemas.microsoft.com/office/drawing/2010/main">
                <a:solidFill>
                  <a:srgbClr val="FFFFFF"/>
                </a:solidFill>
              </a14:hiddenFill>
            </a:ext>
          </a:extLst>
        </p:spPr>
      </p:pic>
      <p:pic>
        <p:nvPicPr>
          <p:cNvPr id="5" name="תמונה 4">
            <a:extLst>
              <a:ext uri="{FF2B5EF4-FFF2-40B4-BE49-F238E27FC236}">
                <a16:creationId xmlns:a16="http://schemas.microsoft.com/office/drawing/2014/main" id="{C6E945C5-7F53-4200-A298-2D8AA1464A30}"/>
              </a:ext>
            </a:extLst>
          </p:cNvPr>
          <p:cNvPicPr>
            <a:picLocks noChangeAspect="1"/>
          </p:cNvPicPr>
          <p:nvPr/>
        </p:nvPicPr>
        <p:blipFill>
          <a:blip r:embed="rId3"/>
          <a:stretch>
            <a:fillRect/>
          </a:stretch>
        </p:blipFill>
        <p:spPr>
          <a:xfrm>
            <a:off x="3104079" y="1214906"/>
            <a:ext cx="5591955" cy="838317"/>
          </a:xfrm>
          <a:prstGeom prst="rect">
            <a:avLst/>
          </a:prstGeom>
        </p:spPr>
      </p:pic>
    </p:spTree>
    <p:extLst>
      <p:ext uri="{BB962C8B-B14F-4D97-AF65-F5344CB8AC3E}">
        <p14:creationId xmlns:p14="http://schemas.microsoft.com/office/powerpoint/2010/main" val="20262767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26DA5A0-012A-40F4-941E-7B01AEAF2787}"/>
              </a:ext>
            </a:extLst>
          </p:cNvPr>
          <p:cNvSpPr>
            <a:spLocks noGrp="1"/>
          </p:cNvSpPr>
          <p:nvPr>
            <p:ph type="ctrTitle"/>
          </p:nvPr>
        </p:nvSpPr>
        <p:spPr/>
        <p:txBody>
          <a:bodyPr/>
          <a:lstStyle/>
          <a:p>
            <a:r>
              <a:rPr lang="he-IL" dirty="0"/>
              <a:t>שלב 4: למידת מכונה</a:t>
            </a:r>
          </a:p>
        </p:txBody>
      </p:sp>
      <p:sp>
        <p:nvSpPr>
          <p:cNvPr id="3" name="כותרת משנה 2">
            <a:extLst>
              <a:ext uri="{FF2B5EF4-FFF2-40B4-BE49-F238E27FC236}">
                <a16:creationId xmlns:a16="http://schemas.microsoft.com/office/drawing/2014/main" id="{7B35DBC6-FD74-43D6-9660-9F135EC7505B}"/>
              </a:ext>
            </a:extLst>
          </p:cNvPr>
          <p:cNvSpPr>
            <a:spLocks noGrp="1"/>
          </p:cNvSpPr>
          <p:nvPr>
            <p:ph type="subTitle" idx="1"/>
          </p:nvPr>
        </p:nvSpPr>
        <p:spPr/>
        <p:txBody>
          <a:bodyPr/>
          <a:lstStyle/>
          <a:p>
            <a:endParaRPr lang="he-IL"/>
          </a:p>
        </p:txBody>
      </p:sp>
      <p:pic>
        <p:nvPicPr>
          <p:cNvPr id="11268" name="Picture 4" descr="רובוט שלט גדול op one - silverlit - סילברליט - חנות צעצועים לילדים - אמיגו">
            <a:extLst>
              <a:ext uri="{FF2B5EF4-FFF2-40B4-BE49-F238E27FC236}">
                <a16:creationId xmlns:a16="http://schemas.microsoft.com/office/drawing/2014/main" id="{7266AF6D-742D-43F7-B7B8-2DC7123169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528" y="409278"/>
            <a:ext cx="4422322" cy="4422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117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85C86D6B-8B66-4986-B017-D5C28E971340}"/>
              </a:ext>
            </a:extLst>
          </p:cNvPr>
          <p:cNvSpPr>
            <a:spLocks noGrp="1"/>
          </p:cNvSpPr>
          <p:nvPr>
            <p:ph sz="quarter" idx="13"/>
          </p:nvPr>
        </p:nvSpPr>
        <p:spPr>
          <a:xfrm>
            <a:off x="685800" y="130630"/>
            <a:ext cx="10394707" cy="5243956"/>
          </a:xfrm>
        </p:spPr>
        <p:txBody>
          <a:bodyPr>
            <a:normAutofit/>
          </a:bodyPr>
          <a:lstStyle/>
          <a:p>
            <a:r>
              <a:rPr lang="he-IL" sz="3200" dirty="0"/>
              <a:t>למידת מכונה משתמשת בחמישה שלבים עיקריים:</a:t>
            </a:r>
          </a:p>
          <a:p>
            <a:r>
              <a:rPr lang="he-IL" sz="3200" dirty="0"/>
              <a:t>1.פיצול ומציאת משתני מפתח- בשלב זה אנו מפצלים את מוסד הנתונים שלנו לשני חתכים: האחד- הנתונים שאנחנו מוצאים כהכי </a:t>
            </a:r>
            <a:r>
              <a:rPr lang="he-IL" sz="3200" dirty="0" err="1"/>
              <a:t>רלוונטים</a:t>
            </a:r>
            <a:r>
              <a:rPr lang="he-IL" sz="3200" dirty="0"/>
              <a:t> </a:t>
            </a:r>
            <a:r>
              <a:rPr lang="he-IL" sz="3200" dirty="0" err="1"/>
              <a:t>לדעתינו</a:t>
            </a:r>
            <a:r>
              <a:rPr lang="he-IL" sz="3200" dirty="0"/>
              <a:t>, והשני- הציון, אצלנו המשתנים היו שונים בין מודל למודל אבל הציון תמיד היה </a:t>
            </a:r>
            <a:r>
              <a:rPr lang="en-US" sz="3200" dirty="0" err="1"/>
              <a:t>total_rating</a:t>
            </a:r>
            <a:r>
              <a:rPr lang="en-US" sz="3200" dirty="0"/>
              <a:t>, </a:t>
            </a:r>
            <a:r>
              <a:rPr lang="he-IL" sz="3200" dirty="0"/>
              <a:t>שמכיל את דירוג המשחק</a:t>
            </a:r>
          </a:p>
          <a:p>
            <a:r>
              <a:rPr lang="he-IL" sz="3200" dirty="0"/>
              <a:t>2.הרצת מודל הלמידה על הפלח מן מוסד הנתונים שהקדשנו ללמידה וקבלת מודל מלומד.</a:t>
            </a:r>
          </a:p>
        </p:txBody>
      </p:sp>
    </p:spTree>
    <p:extLst>
      <p:ext uri="{BB962C8B-B14F-4D97-AF65-F5344CB8AC3E}">
        <p14:creationId xmlns:p14="http://schemas.microsoft.com/office/powerpoint/2010/main" val="20596731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85C86D6B-8B66-4986-B017-D5C28E971340}"/>
              </a:ext>
            </a:extLst>
          </p:cNvPr>
          <p:cNvSpPr>
            <a:spLocks noGrp="1"/>
          </p:cNvSpPr>
          <p:nvPr>
            <p:ph sz="quarter" idx="13"/>
          </p:nvPr>
        </p:nvSpPr>
        <p:spPr>
          <a:xfrm>
            <a:off x="685800" y="130630"/>
            <a:ext cx="10394707" cy="5243956"/>
          </a:xfrm>
        </p:spPr>
        <p:txBody>
          <a:bodyPr>
            <a:normAutofit/>
          </a:bodyPr>
          <a:lstStyle/>
          <a:p>
            <a:r>
              <a:rPr lang="he-IL" sz="3200" dirty="0"/>
              <a:t>3.הרצת המודל המלומד על הפלח מן מוסד הנתונים שהקדשנו לבחינת המודל שלנו לקבלת תוצאות.</a:t>
            </a:r>
          </a:p>
          <a:p>
            <a:r>
              <a:rPr lang="he-IL" sz="3200" dirty="0"/>
              <a:t>4. כל עוד התוצאות לא מרצות אותנו, חוזרים לסעיף אחד, ובוחרים משתנים אחרים.</a:t>
            </a:r>
          </a:p>
          <a:p>
            <a:r>
              <a:rPr lang="he-IL" sz="3200" dirty="0"/>
              <a:t>את שלבים 1-4 אנחנו מריצים רק על בסיס הנתונים של המשחקים הישנים, הסיבה לכך טמונה בטבע השאלה שלנו, בכך שאנחנו מריצים את המודל ללמוד את בסיס המשחקים הישנים, אנחנו בעצם מלמדים אותו מה הופך רק משחק ישן לטוב.</a:t>
            </a:r>
          </a:p>
        </p:txBody>
      </p:sp>
    </p:spTree>
    <p:extLst>
      <p:ext uri="{BB962C8B-B14F-4D97-AF65-F5344CB8AC3E}">
        <p14:creationId xmlns:p14="http://schemas.microsoft.com/office/powerpoint/2010/main" val="18031135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85C86D6B-8B66-4986-B017-D5C28E971340}"/>
              </a:ext>
            </a:extLst>
          </p:cNvPr>
          <p:cNvSpPr>
            <a:spLocks noGrp="1"/>
          </p:cNvSpPr>
          <p:nvPr>
            <p:ph sz="quarter" idx="13"/>
          </p:nvPr>
        </p:nvSpPr>
        <p:spPr>
          <a:xfrm>
            <a:off x="685800" y="130630"/>
            <a:ext cx="10394707" cy="5243956"/>
          </a:xfrm>
        </p:spPr>
        <p:txBody>
          <a:bodyPr>
            <a:normAutofit/>
          </a:bodyPr>
          <a:lstStyle/>
          <a:p>
            <a:r>
              <a:rPr lang="he-IL" sz="3200" dirty="0"/>
              <a:t>5.לאחר שהגענו לתוצאות מספקות, אנחנו מריצים את המודל על בסיס הנתונים החדש, הוא לוקח את המידע הרלוונטי מהם ומחליט על פיו האם המשחק תואם את הקריטריונים שהופכים משחק ישן לטוב, זה עובד בגלל שהמודל למד על פי משחקים ישנים.</a:t>
            </a:r>
          </a:p>
        </p:txBody>
      </p:sp>
    </p:spTree>
    <p:extLst>
      <p:ext uri="{BB962C8B-B14F-4D97-AF65-F5344CB8AC3E}">
        <p14:creationId xmlns:p14="http://schemas.microsoft.com/office/powerpoint/2010/main" val="26989657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E6FD40F-CA79-4CB8-8AA3-A379500565AE}"/>
              </a:ext>
            </a:extLst>
          </p:cNvPr>
          <p:cNvSpPr>
            <a:spLocks noGrp="1"/>
          </p:cNvSpPr>
          <p:nvPr>
            <p:ph type="ctrTitle"/>
          </p:nvPr>
        </p:nvSpPr>
        <p:spPr/>
        <p:txBody>
          <a:bodyPr/>
          <a:lstStyle/>
          <a:p>
            <a:r>
              <a:rPr lang="he-IL" dirty="0"/>
              <a:t>יישום למידת מכונה</a:t>
            </a:r>
          </a:p>
        </p:txBody>
      </p:sp>
      <p:sp>
        <p:nvSpPr>
          <p:cNvPr id="3" name="כותרת משנה 2">
            <a:extLst>
              <a:ext uri="{FF2B5EF4-FFF2-40B4-BE49-F238E27FC236}">
                <a16:creationId xmlns:a16="http://schemas.microsoft.com/office/drawing/2014/main" id="{88185765-776E-4276-A8A8-CA18DAC1B3D0}"/>
              </a:ext>
            </a:extLst>
          </p:cNvPr>
          <p:cNvSpPr>
            <a:spLocks noGrp="1"/>
          </p:cNvSpPr>
          <p:nvPr>
            <p:ph type="subTitle" idx="1"/>
          </p:nvPr>
        </p:nvSpPr>
        <p:spPr/>
        <p:txBody>
          <a:bodyPr/>
          <a:lstStyle/>
          <a:p>
            <a:endParaRPr lang="he-IL" dirty="0"/>
          </a:p>
        </p:txBody>
      </p:sp>
      <p:pic>
        <p:nvPicPr>
          <p:cNvPr id="12290" name="Picture 2" descr="נדמה לכם שצוקרברג מדבר כמו רובוט? ראו מה קורה כשרובוט מדבר כמו צוקרברג |  מוסף כלכליסט">
            <a:extLst>
              <a:ext uri="{FF2B5EF4-FFF2-40B4-BE49-F238E27FC236}">
                <a16:creationId xmlns:a16="http://schemas.microsoft.com/office/drawing/2014/main" id="{FF7BCBAB-ADC9-4A67-B25E-0E8A19B2F7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6087" y="0"/>
            <a:ext cx="41259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4387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C22D57C-CB7A-4D94-A4F4-E42FC80FD821}"/>
              </a:ext>
            </a:extLst>
          </p:cNvPr>
          <p:cNvSpPr>
            <a:spLocks noGrp="1"/>
          </p:cNvSpPr>
          <p:nvPr>
            <p:ph type="title"/>
          </p:nvPr>
        </p:nvSpPr>
        <p:spPr/>
        <p:txBody>
          <a:bodyPr/>
          <a:lstStyle/>
          <a:p>
            <a:r>
              <a:rPr lang="he-IL" dirty="0"/>
              <a:t>כעת משיש בידינו את המידע, נשאר לחזות את ההתאמה</a:t>
            </a:r>
          </a:p>
        </p:txBody>
      </p:sp>
      <p:sp>
        <p:nvSpPr>
          <p:cNvPr id="3" name="מציין מיקום תוכן 2">
            <a:extLst>
              <a:ext uri="{FF2B5EF4-FFF2-40B4-BE49-F238E27FC236}">
                <a16:creationId xmlns:a16="http://schemas.microsoft.com/office/drawing/2014/main" id="{0B791B6B-F767-42D8-9C91-A03108B35B27}"/>
              </a:ext>
            </a:extLst>
          </p:cNvPr>
          <p:cNvSpPr>
            <a:spLocks noGrp="1"/>
          </p:cNvSpPr>
          <p:nvPr>
            <p:ph idx="1"/>
          </p:nvPr>
        </p:nvSpPr>
        <p:spPr>
          <a:xfrm>
            <a:off x="2623021" y="2791325"/>
            <a:ext cx="7729728" cy="3101983"/>
          </a:xfrm>
        </p:spPr>
        <p:txBody>
          <a:bodyPr/>
          <a:lstStyle/>
          <a:p>
            <a:r>
              <a:rPr lang="he-IL" dirty="0"/>
              <a:t>הרעיון שלנו הוא לקחת את הנתונים הישנים, ולהטמיע אותם על בסיס הנתונים החדשים. נסקור קטגוריות שונות כגון: איורים, עוקבים, סרטונים, האם רב פלטפורמות, קטגוריה </a:t>
            </a:r>
            <a:r>
              <a:rPr lang="he-IL" dirty="0" err="1"/>
              <a:t>וכ</a:t>
            </a:r>
            <a:r>
              <a:rPr lang="en-US" dirty="0"/>
              <a:t>'</a:t>
            </a:r>
            <a:r>
              <a:rPr lang="he-IL" dirty="0"/>
              <a:t>ו.</a:t>
            </a:r>
          </a:p>
          <a:p>
            <a:endParaRPr lang="he-IL" dirty="0"/>
          </a:p>
          <a:p>
            <a:r>
              <a:rPr lang="he-IL" dirty="0"/>
              <a:t>לאחר מכן נפעיל את </a:t>
            </a:r>
            <a:r>
              <a:rPr lang="he-IL" dirty="0" err="1"/>
              <a:t>ספליט</a:t>
            </a:r>
            <a:endParaRPr lang="he-IL" dirty="0"/>
          </a:p>
          <a:p>
            <a:pPr marL="0" indent="0">
              <a:buNone/>
            </a:pPr>
            <a:r>
              <a:rPr lang="he-IL" dirty="0"/>
              <a:t>ונבצע חיזוי על מנת למצוא את ה</a:t>
            </a:r>
            <a:r>
              <a:rPr lang="en-US" dirty="0" err="1"/>
              <a:t>i</a:t>
            </a:r>
            <a:endParaRPr lang="en-US" dirty="0"/>
          </a:p>
          <a:p>
            <a:pPr marL="0" indent="0">
              <a:buNone/>
            </a:pPr>
            <a:r>
              <a:rPr lang="he-IL" dirty="0"/>
              <a:t>אשר מביא את הערכים המדויקים</a:t>
            </a:r>
          </a:p>
          <a:p>
            <a:pPr marL="0" indent="0">
              <a:buNone/>
            </a:pPr>
            <a:r>
              <a:rPr lang="he-IL" dirty="0"/>
              <a:t>ביותר. </a:t>
            </a:r>
          </a:p>
          <a:p>
            <a:endParaRPr lang="he-IL" dirty="0"/>
          </a:p>
          <a:p>
            <a:endParaRPr lang="he-IL" dirty="0"/>
          </a:p>
        </p:txBody>
      </p:sp>
      <p:pic>
        <p:nvPicPr>
          <p:cNvPr id="5" name="תמונה 4">
            <a:extLst>
              <a:ext uri="{FF2B5EF4-FFF2-40B4-BE49-F238E27FC236}">
                <a16:creationId xmlns:a16="http://schemas.microsoft.com/office/drawing/2014/main" id="{B49AF347-2B3C-4F7A-8F01-225CF6A1A0A3}"/>
              </a:ext>
            </a:extLst>
          </p:cNvPr>
          <p:cNvPicPr>
            <a:picLocks noChangeAspect="1"/>
          </p:cNvPicPr>
          <p:nvPr/>
        </p:nvPicPr>
        <p:blipFill>
          <a:blip r:embed="rId2"/>
          <a:stretch>
            <a:fillRect/>
          </a:stretch>
        </p:blipFill>
        <p:spPr>
          <a:xfrm>
            <a:off x="654851" y="3663733"/>
            <a:ext cx="6242338" cy="2786128"/>
          </a:xfrm>
          <a:prstGeom prst="rect">
            <a:avLst/>
          </a:prstGeom>
        </p:spPr>
      </p:pic>
      <p:pic>
        <p:nvPicPr>
          <p:cNvPr id="5122" name="Picture 2">
            <a:extLst>
              <a:ext uri="{FF2B5EF4-FFF2-40B4-BE49-F238E27FC236}">
                <a16:creationId xmlns:a16="http://schemas.microsoft.com/office/drawing/2014/main" id="{343D9754-B185-4FEB-99CE-5A232F8EE8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435" y="964692"/>
            <a:ext cx="1685108" cy="1685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9660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1D049A8-7925-4FE8-9C85-24E4E3888A9F}"/>
              </a:ext>
            </a:extLst>
          </p:cNvPr>
          <p:cNvSpPr>
            <a:spLocks noGrp="1"/>
          </p:cNvSpPr>
          <p:nvPr>
            <p:ph type="title"/>
          </p:nvPr>
        </p:nvSpPr>
        <p:spPr/>
        <p:txBody>
          <a:bodyPr/>
          <a:lstStyle/>
          <a:p>
            <a:r>
              <a:rPr lang="en-US" dirty="0" err="1"/>
              <a:t>GameDataBas</a:t>
            </a:r>
            <a:r>
              <a:rPr lang="en-US" dirty="0"/>
              <a:t>	</a:t>
            </a:r>
            <a:endParaRPr lang="he-IL" dirty="0"/>
          </a:p>
        </p:txBody>
      </p:sp>
      <p:sp>
        <p:nvSpPr>
          <p:cNvPr id="3" name="מציין מיקום תוכן 2">
            <a:extLst>
              <a:ext uri="{FF2B5EF4-FFF2-40B4-BE49-F238E27FC236}">
                <a16:creationId xmlns:a16="http://schemas.microsoft.com/office/drawing/2014/main" id="{72269E1E-3AC0-482B-921D-B8E3B17714CB}"/>
              </a:ext>
            </a:extLst>
          </p:cNvPr>
          <p:cNvSpPr>
            <a:spLocks noGrp="1"/>
          </p:cNvSpPr>
          <p:nvPr>
            <p:ph idx="1"/>
          </p:nvPr>
        </p:nvSpPr>
        <p:spPr/>
        <p:txBody>
          <a:bodyPr/>
          <a:lstStyle/>
          <a:p>
            <a:r>
              <a:rPr lang="he-IL" dirty="0"/>
              <a:t>את כריית הנתונים ביצענו באמצעות הכתובת: </a:t>
            </a:r>
            <a:r>
              <a:rPr lang="en-US" dirty="0">
                <a:hlinkClick r:id="rId2"/>
              </a:rPr>
              <a:t>https://www.gamesdatabase.org/list.aspx?year={}</a:t>
            </a:r>
            <a:endParaRPr lang="he-IL" dirty="0"/>
          </a:p>
          <a:p>
            <a:pPr marL="0" indent="0">
              <a:buNone/>
            </a:pPr>
            <a:r>
              <a:rPr lang="he-IL" dirty="0"/>
              <a:t>תוך מיון הנתונים לפי שנים שונות. כאשר הנתונים שנלקחו הם בין השנים 1980-2000.</a:t>
            </a:r>
          </a:p>
          <a:p>
            <a:pPr marL="0" indent="0">
              <a:buNone/>
            </a:pPr>
            <a:r>
              <a:rPr lang="he-IL" b="1" u="sng" dirty="0"/>
              <a:t>בעיה:</a:t>
            </a:r>
          </a:p>
          <a:p>
            <a:pPr marL="0" indent="0">
              <a:buNone/>
            </a:pPr>
            <a:r>
              <a:rPr lang="he-IL" dirty="0"/>
              <a:t>הנתונים באתר מוצפנים באמצעות קוד </a:t>
            </a:r>
            <a:r>
              <a:rPr lang="en-US" dirty="0"/>
              <a:t>JavaScript</a:t>
            </a:r>
            <a:r>
              <a:rPr lang="he-IL" dirty="0"/>
              <a:t> אשר מתנהג כמו </a:t>
            </a:r>
            <a:r>
              <a:rPr lang="en-US" dirty="0" err="1"/>
              <a:t>HashTable</a:t>
            </a:r>
            <a:r>
              <a:rPr lang="he-IL" dirty="0"/>
              <a:t>. הוא נושא </a:t>
            </a:r>
            <a:r>
              <a:rPr lang="en-US" dirty="0"/>
              <a:t>Key</a:t>
            </a:r>
            <a:r>
              <a:rPr lang="he-IL" dirty="0"/>
              <a:t> </a:t>
            </a:r>
            <a:r>
              <a:rPr lang="he-IL" dirty="0" err="1"/>
              <a:t>מסויים</a:t>
            </a:r>
            <a:r>
              <a:rPr lang="he-IL" dirty="0"/>
              <a:t> וברגע הלחיצה ממיר את עצמו לכתובת </a:t>
            </a:r>
            <a:r>
              <a:rPr lang="en-US" dirty="0"/>
              <a:t>URL</a:t>
            </a:r>
            <a:r>
              <a:rPr lang="he-IL" dirty="0"/>
              <a:t> חסויה. בגלל הסיבה הזו היינו צריכים לחשוב על דרך יצירתית לחלץ את נתונים.</a:t>
            </a:r>
          </a:p>
          <a:p>
            <a:pPr marL="0" indent="0">
              <a:buNone/>
            </a:pPr>
            <a:endParaRPr lang="he-IL" dirty="0"/>
          </a:p>
          <a:p>
            <a:pPr marL="0" indent="0">
              <a:buNone/>
            </a:pPr>
            <a:r>
              <a:rPr lang="he-IL" dirty="0"/>
              <a:t>בבואנו לבצע את כריית הנתונים, נעזרנו ב</a:t>
            </a:r>
            <a:r>
              <a:rPr lang="en-US" dirty="0"/>
              <a:t>selenium</a:t>
            </a:r>
            <a:r>
              <a:rPr lang="he-IL" dirty="0"/>
              <a:t> על מנת ליצור דפדוף אוטומטי בין העמודים.</a:t>
            </a:r>
          </a:p>
        </p:txBody>
      </p:sp>
      <p:pic>
        <p:nvPicPr>
          <p:cNvPr id="5" name="תמונה 4">
            <a:extLst>
              <a:ext uri="{FF2B5EF4-FFF2-40B4-BE49-F238E27FC236}">
                <a16:creationId xmlns:a16="http://schemas.microsoft.com/office/drawing/2014/main" id="{A464130A-8B8A-4FC2-AA0F-12110EB6CEB2}"/>
              </a:ext>
            </a:extLst>
          </p:cNvPr>
          <p:cNvPicPr>
            <a:picLocks noChangeAspect="1"/>
          </p:cNvPicPr>
          <p:nvPr/>
        </p:nvPicPr>
        <p:blipFill>
          <a:blip r:embed="rId3"/>
          <a:stretch>
            <a:fillRect/>
          </a:stretch>
        </p:blipFill>
        <p:spPr>
          <a:xfrm>
            <a:off x="6172200" y="4725185"/>
            <a:ext cx="2581635" cy="438211"/>
          </a:xfrm>
          <a:prstGeom prst="rect">
            <a:avLst/>
          </a:prstGeom>
        </p:spPr>
      </p:pic>
    </p:spTree>
    <p:extLst>
      <p:ext uri="{BB962C8B-B14F-4D97-AF65-F5344CB8AC3E}">
        <p14:creationId xmlns:p14="http://schemas.microsoft.com/office/powerpoint/2010/main" val="25502005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8B9CE20-6538-45DC-A01D-240266D36490}"/>
              </a:ext>
            </a:extLst>
          </p:cNvPr>
          <p:cNvSpPr>
            <a:spLocks noGrp="1"/>
          </p:cNvSpPr>
          <p:nvPr>
            <p:ph type="title"/>
          </p:nvPr>
        </p:nvSpPr>
        <p:spPr/>
        <p:txBody>
          <a:bodyPr/>
          <a:lstStyle/>
          <a:p>
            <a:r>
              <a:rPr lang="he-IL" dirty="0"/>
              <a:t>חיזוי</a:t>
            </a:r>
          </a:p>
        </p:txBody>
      </p:sp>
      <p:sp>
        <p:nvSpPr>
          <p:cNvPr id="3" name="מציין מיקום תוכן 2">
            <a:extLst>
              <a:ext uri="{FF2B5EF4-FFF2-40B4-BE49-F238E27FC236}">
                <a16:creationId xmlns:a16="http://schemas.microsoft.com/office/drawing/2014/main" id="{DE24A7CF-7A85-4DC2-A8A1-360042F55584}"/>
              </a:ext>
            </a:extLst>
          </p:cNvPr>
          <p:cNvSpPr>
            <a:spLocks noGrp="1"/>
          </p:cNvSpPr>
          <p:nvPr>
            <p:ph idx="1"/>
          </p:nvPr>
        </p:nvSpPr>
        <p:spPr>
          <a:xfrm>
            <a:off x="2231136" y="2153412"/>
            <a:ext cx="7729728" cy="3586615"/>
          </a:xfrm>
        </p:spPr>
        <p:txBody>
          <a:bodyPr/>
          <a:lstStyle/>
          <a:p>
            <a:r>
              <a:rPr lang="he-IL" dirty="0"/>
              <a:t>על מנת לפצל את בסיס הנתונים ללמידה ובדיקה השתמשנו </a:t>
            </a:r>
            <a:r>
              <a:rPr lang="he-IL" dirty="0" err="1"/>
              <a:t>בללואת</a:t>
            </a:r>
            <a:r>
              <a:rPr lang="he-IL" dirty="0"/>
              <a:t> </a:t>
            </a:r>
            <a:r>
              <a:rPr lang="en-US" dirty="0"/>
              <a:t> for </a:t>
            </a:r>
            <a:r>
              <a:rPr lang="he-IL" dirty="0"/>
              <a:t>פשוטה כדי למצוא את החלוקה האידאלית ביותר.</a:t>
            </a:r>
          </a:p>
          <a:p>
            <a:r>
              <a:rPr lang="he-IL" dirty="0"/>
              <a:t>מצאנו כי ה</a:t>
            </a:r>
            <a:r>
              <a:rPr lang="en-US" dirty="0" err="1"/>
              <a:t>i</a:t>
            </a:r>
            <a:r>
              <a:rPr lang="he-IL" dirty="0"/>
              <a:t> אשר מקיים את הדברים בצורה הטובה ביותר הוא 1.</a:t>
            </a:r>
          </a:p>
          <a:p>
            <a:r>
              <a:rPr lang="he-IL" dirty="0"/>
              <a:t>כעת נשתמש בו על מנת לבצע חיזוי נוסף:</a:t>
            </a:r>
          </a:p>
          <a:p>
            <a:endParaRPr lang="he-IL" dirty="0"/>
          </a:p>
          <a:p>
            <a:endParaRPr lang="he-IL" dirty="0"/>
          </a:p>
        </p:txBody>
      </p:sp>
      <p:pic>
        <p:nvPicPr>
          <p:cNvPr id="5" name="תמונה 4">
            <a:extLst>
              <a:ext uri="{FF2B5EF4-FFF2-40B4-BE49-F238E27FC236}">
                <a16:creationId xmlns:a16="http://schemas.microsoft.com/office/drawing/2014/main" id="{9D169300-AA83-4AE4-8946-7B347B54446E}"/>
              </a:ext>
            </a:extLst>
          </p:cNvPr>
          <p:cNvPicPr>
            <a:picLocks noChangeAspect="1"/>
          </p:cNvPicPr>
          <p:nvPr/>
        </p:nvPicPr>
        <p:blipFill>
          <a:blip r:embed="rId2"/>
          <a:stretch>
            <a:fillRect/>
          </a:stretch>
        </p:blipFill>
        <p:spPr>
          <a:xfrm>
            <a:off x="1236919" y="3704081"/>
            <a:ext cx="8429596" cy="2970593"/>
          </a:xfrm>
          <a:prstGeom prst="rect">
            <a:avLst/>
          </a:prstGeom>
        </p:spPr>
      </p:pic>
      <p:pic>
        <p:nvPicPr>
          <p:cNvPr id="6146" name="Picture 2" descr="כך הצליחה מגדת עתידות לחלוב 700 אלף דולר מצעיר מאוהב - בעולם - TheMarker">
            <a:extLst>
              <a:ext uri="{FF2B5EF4-FFF2-40B4-BE49-F238E27FC236}">
                <a16:creationId xmlns:a16="http://schemas.microsoft.com/office/drawing/2014/main" id="{95858E1B-5460-45A6-A7D1-E9B82323D2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7942" y="3784419"/>
            <a:ext cx="2205580" cy="1920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551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147678C-968C-4A96-8111-6846331D6409}"/>
              </a:ext>
            </a:extLst>
          </p:cNvPr>
          <p:cNvSpPr>
            <a:spLocks noGrp="1"/>
          </p:cNvSpPr>
          <p:nvPr>
            <p:ph type="title"/>
          </p:nvPr>
        </p:nvSpPr>
        <p:spPr/>
        <p:txBody>
          <a:bodyPr/>
          <a:lstStyle/>
          <a:p>
            <a:r>
              <a:rPr lang="he-IL" dirty="0"/>
              <a:t>הצגת התוצאות כפרמטר בינארי</a:t>
            </a:r>
          </a:p>
        </p:txBody>
      </p:sp>
      <p:sp>
        <p:nvSpPr>
          <p:cNvPr id="3" name="מציין מיקום תוכן 2">
            <a:extLst>
              <a:ext uri="{FF2B5EF4-FFF2-40B4-BE49-F238E27FC236}">
                <a16:creationId xmlns:a16="http://schemas.microsoft.com/office/drawing/2014/main" id="{D5038BA8-55F6-4498-8227-436007FCDD07}"/>
              </a:ext>
            </a:extLst>
          </p:cNvPr>
          <p:cNvSpPr>
            <a:spLocks noGrp="1"/>
          </p:cNvSpPr>
          <p:nvPr>
            <p:ph idx="1"/>
          </p:nvPr>
        </p:nvSpPr>
        <p:spPr>
          <a:xfrm>
            <a:off x="2231136" y="2638044"/>
            <a:ext cx="7729728" cy="4219956"/>
          </a:xfrm>
        </p:spPr>
        <p:txBody>
          <a:bodyPr>
            <a:normAutofit/>
          </a:bodyPr>
          <a:lstStyle/>
          <a:p>
            <a:r>
              <a:rPr lang="he-IL" dirty="0"/>
              <a:t>קיבלנו ערך בין 0 ל100. נרצה להציג אותו בצורה נוחה, ולכן הגדרנו טווח של 70 ומשתנה בוליאני. כאשר המספר יהיה מעל 70, המשתנה הבוליאני יקבל את הספרה 1, אחרת יקבל 0.</a:t>
            </a:r>
          </a:p>
          <a:p>
            <a:endParaRPr lang="he-IL" dirty="0"/>
          </a:p>
          <a:p>
            <a:endParaRPr lang="he-IL" dirty="0"/>
          </a:p>
          <a:p>
            <a:endParaRPr lang="he-IL" dirty="0"/>
          </a:p>
          <a:p>
            <a:endParaRPr lang="he-IL" dirty="0"/>
          </a:p>
          <a:p>
            <a:endParaRPr lang="he-IL" dirty="0"/>
          </a:p>
          <a:p>
            <a:r>
              <a:rPr lang="he-IL" dirty="0">
                <a:solidFill>
                  <a:srgbClr val="FF0000"/>
                </a:solidFill>
              </a:rPr>
              <a:t>כמובן שאת הנתונים אנחנו חוזים גם עבור נתוני המשחקים הישנים, וגם עבור נתוני המשחקים החדשים.</a:t>
            </a:r>
          </a:p>
          <a:p>
            <a:r>
              <a:rPr lang="he-IL" dirty="0">
                <a:solidFill>
                  <a:srgbClr val="00B0F0"/>
                </a:solidFill>
              </a:rPr>
              <a:t>פירוש הסימון 1 הוא כי המשחק היה מצליח בתקופת העבר!</a:t>
            </a:r>
          </a:p>
        </p:txBody>
      </p:sp>
      <p:pic>
        <p:nvPicPr>
          <p:cNvPr id="5" name="תמונה 4">
            <a:extLst>
              <a:ext uri="{FF2B5EF4-FFF2-40B4-BE49-F238E27FC236}">
                <a16:creationId xmlns:a16="http://schemas.microsoft.com/office/drawing/2014/main" id="{21AE3FF3-4D9F-417B-8282-3B482AFD80BC}"/>
              </a:ext>
            </a:extLst>
          </p:cNvPr>
          <p:cNvPicPr>
            <a:picLocks noChangeAspect="1"/>
          </p:cNvPicPr>
          <p:nvPr/>
        </p:nvPicPr>
        <p:blipFill>
          <a:blip r:embed="rId2"/>
          <a:stretch>
            <a:fillRect/>
          </a:stretch>
        </p:blipFill>
        <p:spPr>
          <a:xfrm>
            <a:off x="5029201" y="3858353"/>
            <a:ext cx="4804322" cy="1312982"/>
          </a:xfrm>
          <a:prstGeom prst="rect">
            <a:avLst/>
          </a:prstGeom>
        </p:spPr>
      </p:pic>
      <p:pic>
        <p:nvPicPr>
          <p:cNvPr id="7170" name="Picture 2" descr="הברקה » חברת ניקיון מומלצת, שירותי ניקיון בתים / פוליש לרצפה">
            <a:extLst>
              <a:ext uri="{FF2B5EF4-FFF2-40B4-BE49-F238E27FC236}">
                <a16:creationId xmlns:a16="http://schemas.microsoft.com/office/drawing/2014/main" id="{600538F1-4756-4F96-A5BE-44FFADA926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076" y="2843022"/>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9183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DD92380-68D4-466E-86B7-D2C3D8D782A0}"/>
              </a:ext>
            </a:extLst>
          </p:cNvPr>
          <p:cNvSpPr>
            <a:spLocks noGrp="1"/>
          </p:cNvSpPr>
          <p:nvPr>
            <p:ph type="title"/>
          </p:nvPr>
        </p:nvSpPr>
        <p:spPr/>
        <p:txBody>
          <a:bodyPr/>
          <a:lstStyle/>
          <a:p>
            <a:r>
              <a:rPr lang="he-IL" dirty="0"/>
              <a:t>רגרסיה לוגיסטית</a:t>
            </a:r>
          </a:p>
        </p:txBody>
      </p:sp>
      <p:sp>
        <p:nvSpPr>
          <p:cNvPr id="3" name="מציין מיקום תוכן 2">
            <a:extLst>
              <a:ext uri="{FF2B5EF4-FFF2-40B4-BE49-F238E27FC236}">
                <a16:creationId xmlns:a16="http://schemas.microsoft.com/office/drawing/2014/main" id="{07C5FFA1-AF7D-456A-81A8-7044FFDC3B2C}"/>
              </a:ext>
            </a:extLst>
          </p:cNvPr>
          <p:cNvSpPr>
            <a:spLocks noGrp="1"/>
          </p:cNvSpPr>
          <p:nvPr>
            <p:ph idx="1"/>
          </p:nvPr>
        </p:nvSpPr>
        <p:spPr/>
        <p:txBody>
          <a:bodyPr/>
          <a:lstStyle/>
          <a:p>
            <a:r>
              <a:rPr lang="he-IL" dirty="0"/>
              <a:t>נפעיל מבחן רגרסיה לוגיסטית</a:t>
            </a:r>
          </a:p>
          <a:p>
            <a:endParaRPr lang="he-IL" dirty="0"/>
          </a:p>
        </p:txBody>
      </p:sp>
      <p:pic>
        <p:nvPicPr>
          <p:cNvPr id="5" name="תמונה 4">
            <a:extLst>
              <a:ext uri="{FF2B5EF4-FFF2-40B4-BE49-F238E27FC236}">
                <a16:creationId xmlns:a16="http://schemas.microsoft.com/office/drawing/2014/main" id="{7B7D53B1-F0B8-4F47-A083-6DA22D8031AB}"/>
              </a:ext>
            </a:extLst>
          </p:cNvPr>
          <p:cNvPicPr>
            <a:picLocks noChangeAspect="1"/>
          </p:cNvPicPr>
          <p:nvPr/>
        </p:nvPicPr>
        <p:blipFill>
          <a:blip r:embed="rId2"/>
          <a:stretch>
            <a:fillRect/>
          </a:stretch>
        </p:blipFill>
        <p:spPr>
          <a:xfrm>
            <a:off x="1841092" y="2484954"/>
            <a:ext cx="5191850" cy="2219635"/>
          </a:xfrm>
          <a:prstGeom prst="rect">
            <a:avLst/>
          </a:prstGeom>
        </p:spPr>
      </p:pic>
      <p:pic>
        <p:nvPicPr>
          <p:cNvPr id="6" name="תמונה 5">
            <a:extLst>
              <a:ext uri="{FF2B5EF4-FFF2-40B4-BE49-F238E27FC236}">
                <a16:creationId xmlns:a16="http://schemas.microsoft.com/office/drawing/2014/main" id="{81AE4158-B5FC-4E3B-AA21-081A1A05A319}"/>
              </a:ext>
            </a:extLst>
          </p:cNvPr>
          <p:cNvPicPr>
            <a:picLocks noChangeAspect="1"/>
          </p:cNvPicPr>
          <p:nvPr/>
        </p:nvPicPr>
        <p:blipFill>
          <a:blip r:embed="rId3"/>
          <a:stretch>
            <a:fillRect/>
          </a:stretch>
        </p:blipFill>
        <p:spPr>
          <a:xfrm>
            <a:off x="1142728" y="4857679"/>
            <a:ext cx="6020843" cy="1678377"/>
          </a:xfrm>
          <a:prstGeom prst="rect">
            <a:avLst/>
          </a:prstGeom>
        </p:spPr>
      </p:pic>
      <p:sp>
        <p:nvSpPr>
          <p:cNvPr id="7" name="תיבת טקסט 6">
            <a:extLst>
              <a:ext uri="{FF2B5EF4-FFF2-40B4-BE49-F238E27FC236}">
                <a16:creationId xmlns:a16="http://schemas.microsoft.com/office/drawing/2014/main" id="{05ED0833-CB3C-4116-AD97-492A75C38FC1}"/>
              </a:ext>
            </a:extLst>
          </p:cNvPr>
          <p:cNvSpPr txBox="1"/>
          <p:nvPr/>
        </p:nvSpPr>
        <p:spPr>
          <a:xfrm>
            <a:off x="7785463" y="5189221"/>
            <a:ext cx="3344091" cy="369332"/>
          </a:xfrm>
          <a:prstGeom prst="rect">
            <a:avLst/>
          </a:prstGeom>
          <a:noFill/>
        </p:spPr>
        <p:txBody>
          <a:bodyPr wrap="square" rtlCol="1">
            <a:spAutoFit/>
          </a:bodyPr>
          <a:lstStyle/>
          <a:p>
            <a:r>
              <a:rPr lang="he-IL" dirty="0"/>
              <a:t>התוצאה אשר התקבלה:</a:t>
            </a:r>
          </a:p>
        </p:txBody>
      </p:sp>
      <p:pic>
        <p:nvPicPr>
          <p:cNvPr id="9" name="תמונה 8">
            <a:extLst>
              <a:ext uri="{FF2B5EF4-FFF2-40B4-BE49-F238E27FC236}">
                <a16:creationId xmlns:a16="http://schemas.microsoft.com/office/drawing/2014/main" id="{71BD7E48-E38C-4F52-8D4F-D359C4D62474}"/>
              </a:ext>
            </a:extLst>
          </p:cNvPr>
          <p:cNvPicPr>
            <a:picLocks noChangeAspect="1"/>
          </p:cNvPicPr>
          <p:nvPr/>
        </p:nvPicPr>
        <p:blipFill>
          <a:blip r:embed="rId4"/>
          <a:stretch>
            <a:fillRect/>
          </a:stretch>
        </p:blipFill>
        <p:spPr>
          <a:xfrm>
            <a:off x="5528910" y="5602623"/>
            <a:ext cx="6001457" cy="1013471"/>
          </a:xfrm>
          <a:prstGeom prst="rect">
            <a:avLst/>
          </a:prstGeom>
        </p:spPr>
      </p:pic>
    </p:spTree>
    <p:extLst>
      <p:ext uri="{BB962C8B-B14F-4D97-AF65-F5344CB8AC3E}">
        <p14:creationId xmlns:p14="http://schemas.microsoft.com/office/powerpoint/2010/main" val="26354465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77744B0-C708-4F6C-8560-412B35104A55}"/>
              </a:ext>
            </a:extLst>
          </p:cNvPr>
          <p:cNvSpPr>
            <a:spLocks noGrp="1"/>
          </p:cNvSpPr>
          <p:nvPr>
            <p:ph type="title"/>
          </p:nvPr>
        </p:nvSpPr>
        <p:spPr>
          <a:xfrm>
            <a:off x="2231136" y="196924"/>
            <a:ext cx="7729728" cy="1188720"/>
          </a:xfrm>
        </p:spPr>
        <p:txBody>
          <a:bodyPr/>
          <a:lstStyle/>
          <a:p>
            <a:r>
              <a:rPr lang="he-IL" dirty="0"/>
              <a:t>רגרסיה לינארית</a:t>
            </a:r>
          </a:p>
        </p:txBody>
      </p:sp>
      <p:sp>
        <p:nvSpPr>
          <p:cNvPr id="3" name="מציין מיקום תוכן 2">
            <a:extLst>
              <a:ext uri="{FF2B5EF4-FFF2-40B4-BE49-F238E27FC236}">
                <a16:creationId xmlns:a16="http://schemas.microsoft.com/office/drawing/2014/main" id="{49CDCDF2-633C-40C4-A21D-D0902EBBB88E}"/>
              </a:ext>
            </a:extLst>
          </p:cNvPr>
          <p:cNvSpPr>
            <a:spLocks noGrp="1"/>
          </p:cNvSpPr>
          <p:nvPr>
            <p:ph idx="1"/>
          </p:nvPr>
        </p:nvSpPr>
        <p:spPr>
          <a:xfrm>
            <a:off x="2231136" y="568712"/>
            <a:ext cx="8232213" cy="4775335"/>
          </a:xfrm>
        </p:spPr>
        <p:txBody>
          <a:bodyPr/>
          <a:lstStyle/>
          <a:p>
            <a:endParaRPr lang="he-IL" dirty="0"/>
          </a:p>
          <a:p>
            <a:endParaRPr lang="he-IL" dirty="0"/>
          </a:p>
          <a:p>
            <a:endParaRPr lang="he-IL" dirty="0"/>
          </a:p>
          <a:p>
            <a:r>
              <a:rPr lang="he-IL" dirty="0"/>
              <a:t>אנחנו משתמשים </a:t>
            </a:r>
            <a:r>
              <a:rPr lang="he-IL" dirty="0" err="1"/>
              <a:t>בריגרסיה</a:t>
            </a:r>
            <a:r>
              <a:rPr lang="he-IL" dirty="0"/>
              <a:t> לוגיסטית על מנת לנבא את הציון </a:t>
            </a:r>
            <a:r>
              <a:rPr lang="he-IL" dirty="0" err="1"/>
              <a:t>המדוייק</a:t>
            </a:r>
            <a:r>
              <a:rPr lang="he-IL" dirty="0"/>
              <a:t> של משחקים חדשים אם הם היו משוחררים בעבר והדבר יעזור לנו לענות על שאלת המחקר</a:t>
            </a:r>
          </a:p>
          <a:p>
            <a:r>
              <a:rPr lang="he-IL" dirty="0"/>
              <a:t>נפעיל רגרסיה לינארית</a:t>
            </a:r>
          </a:p>
          <a:p>
            <a:endParaRPr lang="he-IL" dirty="0"/>
          </a:p>
          <a:p>
            <a:endParaRPr lang="he-IL" dirty="0"/>
          </a:p>
        </p:txBody>
      </p:sp>
      <p:pic>
        <p:nvPicPr>
          <p:cNvPr id="5" name="תמונה 4">
            <a:extLst>
              <a:ext uri="{FF2B5EF4-FFF2-40B4-BE49-F238E27FC236}">
                <a16:creationId xmlns:a16="http://schemas.microsoft.com/office/drawing/2014/main" id="{D724C439-93E2-4340-A97D-A34E19B3611E}"/>
              </a:ext>
            </a:extLst>
          </p:cNvPr>
          <p:cNvPicPr>
            <a:picLocks noChangeAspect="1"/>
          </p:cNvPicPr>
          <p:nvPr/>
        </p:nvPicPr>
        <p:blipFill>
          <a:blip r:embed="rId2"/>
          <a:stretch>
            <a:fillRect/>
          </a:stretch>
        </p:blipFill>
        <p:spPr>
          <a:xfrm>
            <a:off x="1076159" y="5715835"/>
            <a:ext cx="7281021" cy="858611"/>
          </a:xfrm>
          <a:prstGeom prst="rect">
            <a:avLst/>
          </a:prstGeom>
        </p:spPr>
      </p:pic>
      <p:pic>
        <p:nvPicPr>
          <p:cNvPr id="7" name="תמונה 6">
            <a:extLst>
              <a:ext uri="{FF2B5EF4-FFF2-40B4-BE49-F238E27FC236}">
                <a16:creationId xmlns:a16="http://schemas.microsoft.com/office/drawing/2014/main" id="{F54C11A7-79F9-4E83-A47A-3CC2E0D8992F}"/>
              </a:ext>
            </a:extLst>
          </p:cNvPr>
          <p:cNvPicPr>
            <a:picLocks noChangeAspect="1"/>
          </p:cNvPicPr>
          <p:nvPr/>
        </p:nvPicPr>
        <p:blipFill>
          <a:blip r:embed="rId3"/>
          <a:stretch>
            <a:fillRect/>
          </a:stretch>
        </p:blipFill>
        <p:spPr>
          <a:xfrm>
            <a:off x="731192" y="2670366"/>
            <a:ext cx="6507915" cy="2673681"/>
          </a:xfrm>
          <a:prstGeom prst="rect">
            <a:avLst/>
          </a:prstGeom>
        </p:spPr>
      </p:pic>
      <p:sp>
        <p:nvSpPr>
          <p:cNvPr id="8" name="תיבת טקסט 7">
            <a:extLst>
              <a:ext uri="{FF2B5EF4-FFF2-40B4-BE49-F238E27FC236}">
                <a16:creationId xmlns:a16="http://schemas.microsoft.com/office/drawing/2014/main" id="{B4877EC1-1373-46AF-9CEF-0999F99825C3}"/>
              </a:ext>
            </a:extLst>
          </p:cNvPr>
          <p:cNvSpPr txBox="1"/>
          <p:nvPr/>
        </p:nvSpPr>
        <p:spPr>
          <a:xfrm>
            <a:off x="-2130605" y="5344047"/>
            <a:ext cx="6685134" cy="371788"/>
          </a:xfrm>
          <a:prstGeom prst="rect">
            <a:avLst/>
          </a:prstGeom>
          <a:noFill/>
        </p:spPr>
        <p:txBody>
          <a:bodyPr wrap="square" rtlCol="1">
            <a:spAutoFit/>
          </a:bodyPr>
          <a:lstStyle/>
          <a:p>
            <a:r>
              <a:rPr lang="he-IL" dirty="0"/>
              <a:t>הפלט שהתקבל:</a:t>
            </a:r>
          </a:p>
        </p:txBody>
      </p:sp>
      <p:sp>
        <p:nvSpPr>
          <p:cNvPr id="10" name="תיבת טקסט 9">
            <a:extLst>
              <a:ext uri="{FF2B5EF4-FFF2-40B4-BE49-F238E27FC236}">
                <a16:creationId xmlns:a16="http://schemas.microsoft.com/office/drawing/2014/main" id="{272BF7AE-FAD6-46F1-BAB1-9A01ABAF90D5}"/>
              </a:ext>
            </a:extLst>
          </p:cNvPr>
          <p:cNvSpPr txBox="1"/>
          <p:nvPr/>
        </p:nvSpPr>
        <p:spPr>
          <a:xfrm>
            <a:off x="9421635" y="3161290"/>
            <a:ext cx="2142309" cy="2554545"/>
          </a:xfrm>
          <a:prstGeom prst="rect">
            <a:avLst/>
          </a:prstGeom>
          <a:noFill/>
        </p:spPr>
        <p:txBody>
          <a:bodyPr wrap="square">
            <a:spAutoFit/>
          </a:bodyPr>
          <a:lstStyle/>
          <a:p>
            <a:r>
              <a:rPr lang="he-IL" sz="2000" b="1" dirty="0"/>
              <a:t>השתמשנו גם </a:t>
            </a:r>
            <a:r>
              <a:rPr lang="he-IL" sz="2000" b="1" dirty="0" err="1"/>
              <a:t>בבמשתני</a:t>
            </a:r>
            <a:r>
              <a:rPr lang="he-IL" sz="2000" b="1" dirty="0"/>
              <a:t> מכפלה platformxis_</a:t>
            </a:r>
            <a:r>
              <a:rPr lang="he-IL" sz="2000" b="1" dirty="0" err="1"/>
              <a:t>multiplatform</a:t>
            </a:r>
            <a:r>
              <a:rPr lang="he-IL" sz="2000" b="1" dirty="0"/>
              <a:t>','</a:t>
            </a:r>
            <a:r>
              <a:rPr lang="he-IL" sz="2000" b="1" dirty="0" err="1"/>
              <a:t>followsxvideos</a:t>
            </a:r>
            <a:r>
              <a:rPr lang="he-IL" sz="2000" b="1" dirty="0"/>
              <a:t>' שעוזרים לנו לזהות יחס ספציפי בין שני משתנים לתוצאה</a:t>
            </a:r>
          </a:p>
        </p:txBody>
      </p:sp>
    </p:spTree>
    <p:extLst>
      <p:ext uri="{BB962C8B-B14F-4D97-AF65-F5344CB8AC3E}">
        <p14:creationId xmlns:p14="http://schemas.microsoft.com/office/powerpoint/2010/main" val="18304332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9EA56B5-50C4-4DF0-B234-346D0C69D192}"/>
              </a:ext>
            </a:extLst>
          </p:cNvPr>
          <p:cNvSpPr>
            <a:spLocks noGrp="1"/>
          </p:cNvSpPr>
          <p:nvPr>
            <p:ph type="title"/>
          </p:nvPr>
        </p:nvSpPr>
        <p:spPr/>
        <p:txBody>
          <a:bodyPr/>
          <a:lstStyle/>
          <a:p>
            <a:r>
              <a:rPr lang="he-IL" dirty="0"/>
              <a:t>נבצע שימוש ב</a:t>
            </a:r>
            <a:r>
              <a:rPr lang="en-US" dirty="0"/>
              <a:t>KNN</a:t>
            </a:r>
            <a:r>
              <a:rPr lang="he-IL" dirty="0"/>
              <a:t>	</a:t>
            </a:r>
          </a:p>
        </p:txBody>
      </p:sp>
      <p:pic>
        <p:nvPicPr>
          <p:cNvPr id="5" name="מציין מיקום תוכן 4">
            <a:extLst>
              <a:ext uri="{FF2B5EF4-FFF2-40B4-BE49-F238E27FC236}">
                <a16:creationId xmlns:a16="http://schemas.microsoft.com/office/drawing/2014/main" id="{E08C5EEC-69BE-49E5-9C08-719FE26FB9A3}"/>
              </a:ext>
            </a:extLst>
          </p:cNvPr>
          <p:cNvPicPr>
            <a:picLocks noGrp="1" noChangeAspect="1"/>
          </p:cNvPicPr>
          <p:nvPr>
            <p:ph idx="1"/>
          </p:nvPr>
        </p:nvPicPr>
        <p:blipFill>
          <a:blip r:embed="rId2"/>
          <a:stretch>
            <a:fillRect/>
          </a:stretch>
        </p:blipFill>
        <p:spPr>
          <a:xfrm>
            <a:off x="2231136" y="2631629"/>
            <a:ext cx="7731125" cy="2072960"/>
          </a:xfrm>
        </p:spPr>
      </p:pic>
      <p:pic>
        <p:nvPicPr>
          <p:cNvPr id="4" name="תמונה 3">
            <a:extLst>
              <a:ext uri="{FF2B5EF4-FFF2-40B4-BE49-F238E27FC236}">
                <a16:creationId xmlns:a16="http://schemas.microsoft.com/office/drawing/2014/main" id="{112FD2AD-5866-42C5-B4B2-F3D24BBB62A3}"/>
              </a:ext>
            </a:extLst>
          </p:cNvPr>
          <p:cNvPicPr>
            <a:picLocks noChangeAspect="1"/>
          </p:cNvPicPr>
          <p:nvPr/>
        </p:nvPicPr>
        <p:blipFill>
          <a:blip r:embed="rId3"/>
          <a:stretch>
            <a:fillRect/>
          </a:stretch>
        </p:blipFill>
        <p:spPr>
          <a:xfrm>
            <a:off x="1542777" y="5438775"/>
            <a:ext cx="9315450" cy="1419225"/>
          </a:xfrm>
          <a:prstGeom prst="rect">
            <a:avLst/>
          </a:prstGeom>
        </p:spPr>
      </p:pic>
      <p:sp>
        <p:nvSpPr>
          <p:cNvPr id="6" name="תיבת טקסט 5">
            <a:extLst>
              <a:ext uri="{FF2B5EF4-FFF2-40B4-BE49-F238E27FC236}">
                <a16:creationId xmlns:a16="http://schemas.microsoft.com/office/drawing/2014/main" id="{5354C0B2-D41F-4BC7-87B9-CBE7308DBE05}"/>
              </a:ext>
            </a:extLst>
          </p:cNvPr>
          <p:cNvSpPr txBox="1"/>
          <p:nvPr/>
        </p:nvSpPr>
        <p:spPr>
          <a:xfrm>
            <a:off x="2468880" y="4872446"/>
            <a:ext cx="7210697" cy="369332"/>
          </a:xfrm>
          <a:prstGeom prst="rect">
            <a:avLst/>
          </a:prstGeom>
          <a:noFill/>
        </p:spPr>
        <p:txBody>
          <a:bodyPr wrap="square" rtlCol="1">
            <a:spAutoFit/>
          </a:bodyPr>
          <a:lstStyle/>
          <a:p>
            <a:r>
              <a:rPr lang="he-IL" dirty="0"/>
              <a:t>התוצאה אשר התקבלה בהמצאות הניבוי:</a:t>
            </a:r>
          </a:p>
        </p:txBody>
      </p:sp>
      <p:pic>
        <p:nvPicPr>
          <p:cNvPr id="8194" name="Picture 2" descr="k-NN ( k-Nearest Neighbors) Starter Guide - Machine Learning HD">
            <a:extLst>
              <a:ext uri="{FF2B5EF4-FFF2-40B4-BE49-F238E27FC236}">
                <a16:creationId xmlns:a16="http://schemas.microsoft.com/office/drawing/2014/main" id="{1FA9269D-96F8-42E8-BB56-BC3E852328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80864" y="2814941"/>
            <a:ext cx="1706336" cy="1706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5969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E68A9F9-878D-4270-8FC6-FC09F8DE976A}"/>
              </a:ext>
            </a:extLst>
          </p:cNvPr>
          <p:cNvSpPr>
            <a:spLocks noGrp="1"/>
          </p:cNvSpPr>
          <p:nvPr>
            <p:ph type="title"/>
          </p:nvPr>
        </p:nvSpPr>
        <p:spPr/>
        <p:txBody>
          <a:bodyPr/>
          <a:lstStyle/>
          <a:p>
            <a:r>
              <a:rPr lang="he-IL" dirty="0"/>
              <a:t>תוצאה סופית</a:t>
            </a:r>
          </a:p>
        </p:txBody>
      </p:sp>
      <p:sp>
        <p:nvSpPr>
          <p:cNvPr id="3" name="מציין מיקום תוכן 2">
            <a:extLst>
              <a:ext uri="{FF2B5EF4-FFF2-40B4-BE49-F238E27FC236}">
                <a16:creationId xmlns:a16="http://schemas.microsoft.com/office/drawing/2014/main" id="{A42A2073-968E-4354-9817-22167835B85C}"/>
              </a:ext>
            </a:extLst>
          </p:cNvPr>
          <p:cNvSpPr>
            <a:spLocks noGrp="1"/>
          </p:cNvSpPr>
          <p:nvPr>
            <p:ph idx="1"/>
          </p:nvPr>
        </p:nvSpPr>
        <p:spPr/>
        <p:txBody>
          <a:bodyPr/>
          <a:lstStyle/>
          <a:p>
            <a:r>
              <a:rPr lang="he-IL" dirty="0"/>
              <a:t>קיבלנו טבלאות אשר מראות לנו האם משחקים עכשוויים היו מצליחים גם בעבר.</a:t>
            </a:r>
          </a:p>
          <a:p>
            <a:r>
              <a:rPr lang="he-IL" b="1" u="sng" dirty="0"/>
              <a:t>באמצעות רייטינג:                                                        באמצעות ערך בינארי:</a:t>
            </a:r>
          </a:p>
          <a:p>
            <a:endParaRPr lang="he-IL" b="1" u="sng" dirty="0"/>
          </a:p>
        </p:txBody>
      </p:sp>
      <p:pic>
        <p:nvPicPr>
          <p:cNvPr id="5" name="תמונה 4">
            <a:extLst>
              <a:ext uri="{FF2B5EF4-FFF2-40B4-BE49-F238E27FC236}">
                <a16:creationId xmlns:a16="http://schemas.microsoft.com/office/drawing/2014/main" id="{46899515-4B0C-4306-9FFB-0768B4510FD9}"/>
              </a:ext>
            </a:extLst>
          </p:cNvPr>
          <p:cNvPicPr>
            <a:picLocks noChangeAspect="1"/>
          </p:cNvPicPr>
          <p:nvPr/>
        </p:nvPicPr>
        <p:blipFill>
          <a:blip r:embed="rId2"/>
          <a:stretch>
            <a:fillRect/>
          </a:stretch>
        </p:blipFill>
        <p:spPr>
          <a:xfrm>
            <a:off x="6551431" y="3461657"/>
            <a:ext cx="3896269" cy="3067478"/>
          </a:xfrm>
          <a:prstGeom prst="rect">
            <a:avLst/>
          </a:prstGeom>
        </p:spPr>
      </p:pic>
      <p:pic>
        <p:nvPicPr>
          <p:cNvPr id="7" name="תמונה 6">
            <a:extLst>
              <a:ext uri="{FF2B5EF4-FFF2-40B4-BE49-F238E27FC236}">
                <a16:creationId xmlns:a16="http://schemas.microsoft.com/office/drawing/2014/main" id="{E1B87664-1EFE-42F1-920F-B154428BE4E8}"/>
              </a:ext>
            </a:extLst>
          </p:cNvPr>
          <p:cNvPicPr>
            <a:picLocks noChangeAspect="1"/>
          </p:cNvPicPr>
          <p:nvPr/>
        </p:nvPicPr>
        <p:blipFill>
          <a:blip r:embed="rId3"/>
          <a:stretch>
            <a:fillRect/>
          </a:stretch>
        </p:blipFill>
        <p:spPr>
          <a:xfrm>
            <a:off x="1744300" y="3461657"/>
            <a:ext cx="3667637" cy="3096057"/>
          </a:xfrm>
          <a:prstGeom prst="rect">
            <a:avLst/>
          </a:prstGeom>
        </p:spPr>
      </p:pic>
    </p:spTree>
    <p:extLst>
      <p:ext uri="{BB962C8B-B14F-4D97-AF65-F5344CB8AC3E}">
        <p14:creationId xmlns:p14="http://schemas.microsoft.com/office/powerpoint/2010/main" val="1167875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7C665588-C147-4699-8CA0-90B2A55A3A9D}"/>
              </a:ext>
            </a:extLst>
          </p:cNvPr>
          <p:cNvSpPr>
            <a:spLocks noGrp="1"/>
          </p:cNvSpPr>
          <p:nvPr>
            <p:ph idx="1"/>
          </p:nvPr>
        </p:nvSpPr>
        <p:spPr>
          <a:xfrm>
            <a:off x="1295400" y="457200"/>
            <a:ext cx="9601200" cy="3581400"/>
          </a:xfrm>
        </p:spPr>
        <p:txBody>
          <a:bodyPr>
            <a:normAutofit fontScale="92500" lnSpcReduction="20000"/>
          </a:bodyPr>
          <a:lstStyle/>
          <a:p>
            <a:pPr algn="l"/>
            <a:r>
              <a:rPr lang="en-US" b="0" i="0" dirty="0">
                <a:solidFill>
                  <a:srgbClr val="000000"/>
                </a:solidFill>
                <a:effectLst/>
                <a:latin typeface="Helvetica Neue"/>
              </a:rPr>
              <a:t>selenium:</a:t>
            </a:r>
          </a:p>
          <a:p>
            <a:pPr algn="l"/>
            <a:r>
              <a:rPr lang="en-US" b="0" i="0" dirty="0">
                <a:solidFill>
                  <a:srgbClr val="000000"/>
                </a:solidFill>
                <a:effectLst/>
                <a:latin typeface="Helvetica Neue"/>
              </a:rPr>
              <a:t>selenium is an open-source web-based automation tool. Selenium primarily used for testing in the industry but It can also be used for web scraping.</a:t>
            </a:r>
          </a:p>
          <a:p>
            <a:pPr algn="l"/>
            <a:r>
              <a:rPr lang="en-US" b="0" i="0" dirty="0">
                <a:solidFill>
                  <a:srgbClr val="000000"/>
                </a:solidFill>
                <a:effectLst/>
                <a:latin typeface="Helvetica Neue"/>
              </a:rPr>
              <a:t>in order to import data from a website with a </a:t>
            </a:r>
            <a:r>
              <a:rPr lang="en-US" b="0" i="0" dirty="0" err="1">
                <a:solidFill>
                  <a:srgbClr val="000000"/>
                </a:solidFill>
                <a:effectLst/>
                <a:latin typeface="Helvetica Neue"/>
              </a:rPr>
              <a:t>javascript</a:t>
            </a:r>
            <a:r>
              <a:rPr lang="en-US" b="0" i="0" dirty="0">
                <a:solidFill>
                  <a:srgbClr val="000000"/>
                </a:solidFill>
                <a:effectLst/>
                <a:latin typeface="Helvetica Neue"/>
              </a:rPr>
              <a:t> table hiding the data we needed to use selenium, specifically for its very useful .click() function which allows you to, as the name would </a:t>
            </a:r>
            <a:r>
              <a:rPr lang="en-US" b="0" i="0" dirty="0" err="1">
                <a:solidFill>
                  <a:srgbClr val="000000"/>
                </a:solidFill>
                <a:effectLst/>
                <a:latin typeface="Helvetica Neue"/>
              </a:rPr>
              <a:t>suggest,click</a:t>
            </a:r>
            <a:r>
              <a:rPr lang="en-US" b="0" i="0" dirty="0">
                <a:solidFill>
                  <a:srgbClr val="000000"/>
                </a:solidFill>
                <a:effectLst/>
                <a:latin typeface="Helvetica Neue"/>
              </a:rPr>
              <a:t> a link on the webpage, selenium is mostly used for automation however we used this function along with a few others without automation, as the page links were always in the same relative path.</a:t>
            </a:r>
          </a:p>
          <a:p>
            <a:pPr algn="l"/>
            <a:r>
              <a:rPr lang="en-US" b="0" i="0" dirty="0">
                <a:solidFill>
                  <a:srgbClr val="000000"/>
                </a:solidFill>
                <a:effectLst/>
                <a:latin typeface="Helvetica Neue"/>
              </a:rPr>
              <a:t>selenium essentially "runs" the webpage on your computer, which allows for automatic, human like scraping, while running it would seem as if a user is slowly browsing the webpage, but it also imports all the data.</a:t>
            </a:r>
          </a:p>
          <a:p>
            <a:pPr algn="l"/>
            <a:r>
              <a:rPr lang="en-US" b="0" i="0" dirty="0">
                <a:solidFill>
                  <a:srgbClr val="000000"/>
                </a:solidFill>
                <a:effectLst/>
                <a:latin typeface="Helvetica Neue"/>
              </a:rPr>
              <a:t>read up more on selenium here: </a:t>
            </a:r>
            <a:r>
              <a:rPr lang="en-US" b="0" i="0" u="sng" dirty="0">
                <a:solidFill>
                  <a:srgbClr val="296EAA"/>
                </a:solidFill>
                <a:effectLst/>
                <a:latin typeface="Helvetica Neue"/>
                <a:hlinkClick r:id="rId2"/>
              </a:rPr>
              <a:t>https://www.analyticsvidhya.com/blog/2020/08/web-scraping-selenium-with-python/</a:t>
            </a:r>
            <a:endParaRPr lang="en-US" b="0" i="0" dirty="0">
              <a:solidFill>
                <a:srgbClr val="000000"/>
              </a:solidFill>
              <a:effectLst/>
              <a:latin typeface="Helvetica Neue"/>
            </a:endParaRPr>
          </a:p>
          <a:p>
            <a:endParaRPr lang="he-IL" dirty="0"/>
          </a:p>
        </p:txBody>
      </p:sp>
    </p:spTree>
    <p:extLst>
      <p:ext uri="{BB962C8B-B14F-4D97-AF65-F5344CB8AC3E}">
        <p14:creationId xmlns:p14="http://schemas.microsoft.com/office/powerpoint/2010/main" val="3114275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EF1E182A-2241-41E8-80E7-1EDF536C0E06}"/>
              </a:ext>
            </a:extLst>
          </p:cNvPr>
          <p:cNvSpPr>
            <a:spLocks noGrp="1"/>
          </p:cNvSpPr>
          <p:nvPr>
            <p:ph idx="1"/>
          </p:nvPr>
        </p:nvSpPr>
        <p:spPr>
          <a:xfrm>
            <a:off x="1371600" y="156754"/>
            <a:ext cx="9601200" cy="5710646"/>
          </a:xfrm>
        </p:spPr>
        <p:txBody>
          <a:bodyPr/>
          <a:lstStyle/>
          <a:p>
            <a:endParaRPr lang="he-IL" dirty="0"/>
          </a:p>
          <a:p>
            <a:endParaRPr lang="he-IL" dirty="0"/>
          </a:p>
          <a:p>
            <a:endParaRPr lang="he-IL" dirty="0"/>
          </a:p>
          <a:p>
            <a:endParaRPr lang="he-IL" dirty="0"/>
          </a:p>
          <a:p>
            <a:endParaRPr lang="he-IL" dirty="0"/>
          </a:p>
          <a:p>
            <a:r>
              <a:rPr lang="he-IL" dirty="0"/>
              <a:t>השתמשנו ב</a:t>
            </a:r>
            <a:r>
              <a:rPr lang="en-US" dirty="0"/>
              <a:t>Selenium</a:t>
            </a:r>
            <a:r>
              <a:rPr lang="he-IL" dirty="0"/>
              <a:t> על מנת לעבור אוטומטית בין העמודים השונים של ה</a:t>
            </a:r>
            <a:r>
              <a:rPr lang="en-US" dirty="0" err="1"/>
              <a:t>DataBase</a:t>
            </a:r>
            <a:r>
              <a:rPr lang="he-IL" dirty="0"/>
              <a:t>.</a:t>
            </a:r>
          </a:p>
          <a:p>
            <a:endParaRPr lang="he-IL" dirty="0"/>
          </a:p>
          <a:p>
            <a:endParaRPr lang="he-IL" dirty="0"/>
          </a:p>
        </p:txBody>
      </p:sp>
      <p:pic>
        <p:nvPicPr>
          <p:cNvPr id="9" name="תמונה 8">
            <a:extLst>
              <a:ext uri="{FF2B5EF4-FFF2-40B4-BE49-F238E27FC236}">
                <a16:creationId xmlns:a16="http://schemas.microsoft.com/office/drawing/2014/main" id="{FB1C0903-DC68-4D15-8692-8BD5F73BDB88}"/>
              </a:ext>
            </a:extLst>
          </p:cNvPr>
          <p:cNvPicPr>
            <a:picLocks noChangeAspect="1"/>
          </p:cNvPicPr>
          <p:nvPr/>
        </p:nvPicPr>
        <p:blipFill>
          <a:blip r:embed="rId2"/>
          <a:stretch>
            <a:fillRect/>
          </a:stretch>
        </p:blipFill>
        <p:spPr>
          <a:xfrm>
            <a:off x="1723542" y="328519"/>
            <a:ext cx="8245358" cy="1578657"/>
          </a:xfrm>
          <a:prstGeom prst="rect">
            <a:avLst/>
          </a:prstGeom>
        </p:spPr>
      </p:pic>
      <p:pic>
        <p:nvPicPr>
          <p:cNvPr id="11" name="תמונה 10">
            <a:extLst>
              <a:ext uri="{FF2B5EF4-FFF2-40B4-BE49-F238E27FC236}">
                <a16:creationId xmlns:a16="http://schemas.microsoft.com/office/drawing/2014/main" id="{852B3A3B-CA19-4CB1-A136-BDC148DAE3A9}"/>
              </a:ext>
            </a:extLst>
          </p:cNvPr>
          <p:cNvPicPr>
            <a:picLocks noChangeAspect="1"/>
          </p:cNvPicPr>
          <p:nvPr/>
        </p:nvPicPr>
        <p:blipFill>
          <a:blip r:embed="rId3"/>
          <a:stretch>
            <a:fillRect/>
          </a:stretch>
        </p:blipFill>
        <p:spPr>
          <a:xfrm>
            <a:off x="3042811" y="2757601"/>
            <a:ext cx="6106377" cy="323895"/>
          </a:xfrm>
          <a:prstGeom prst="rect">
            <a:avLst/>
          </a:prstGeom>
        </p:spPr>
      </p:pic>
      <p:pic>
        <p:nvPicPr>
          <p:cNvPr id="13" name="תמונה 12">
            <a:extLst>
              <a:ext uri="{FF2B5EF4-FFF2-40B4-BE49-F238E27FC236}">
                <a16:creationId xmlns:a16="http://schemas.microsoft.com/office/drawing/2014/main" id="{33F3D177-CC80-4FC2-B287-FD882D46DC75}"/>
              </a:ext>
            </a:extLst>
          </p:cNvPr>
          <p:cNvPicPr>
            <a:picLocks noChangeAspect="1"/>
          </p:cNvPicPr>
          <p:nvPr/>
        </p:nvPicPr>
        <p:blipFill>
          <a:blip r:embed="rId4"/>
          <a:stretch>
            <a:fillRect/>
          </a:stretch>
        </p:blipFill>
        <p:spPr>
          <a:xfrm>
            <a:off x="1723542" y="3205083"/>
            <a:ext cx="9269119" cy="3496163"/>
          </a:xfrm>
          <a:prstGeom prst="rect">
            <a:avLst/>
          </a:prstGeom>
        </p:spPr>
      </p:pic>
    </p:spTree>
    <p:extLst>
      <p:ext uri="{BB962C8B-B14F-4D97-AF65-F5344CB8AC3E}">
        <p14:creationId xmlns:p14="http://schemas.microsoft.com/office/powerpoint/2010/main" val="1290287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1D3F81F-0906-4836-B7DA-85A1B18567AA}"/>
              </a:ext>
            </a:extLst>
          </p:cNvPr>
          <p:cNvSpPr>
            <a:spLocks noGrp="1"/>
          </p:cNvSpPr>
          <p:nvPr>
            <p:ph type="title"/>
          </p:nvPr>
        </p:nvSpPr>
        <p:spPr/>
        <p:txBody>
          <a:bodyPr/>
          <a:lstStyle/>
          <a:p>
            <a:endParaRPr lang="he-IL" dirty="0"/>
          </a:p>
        </p:txBody>
      </p:sp>
      <p:sp>
        <p:nvSpPr>
          <p:cNvPr id="3" name="מציין מיקום תוכן 2">
            <a:extLst>
              <a:ext uri="{FF2B5EF4-FFF2-40B4-BE49-F238E27FC236}">
                <a16:creationId xmlns:a16="http://schemas.microsoft.com/office/drawing/2014/main" id="{275CB6A8-E903-4BD7-A25E-8998D4AC8A57}"/>
              </a:ext>
            </a:extLst>
          </p:cNvPr>
          <p:cNvSpPr>
            <a:spLocks noGrp="1"/>
          </p:cNvSpPr>
          <p:nvPr>
            <p:ph idx="1"/>
          </p:nvPr>
        </p:nvSpPr>
        <p:spPr/>
        <p:txBody>
          <a:bodyPr/>
          <a:lstStyle/>
          <a:p>
            <a:endParaRPr lang="he-IL" dirty="0"/>
          </a:p>
          <a:p>
            <a:endParaRPr lang="he-IL" dirty="0"/>
          </a:p>
          <a:p>
            <a:endParaRPr lang="he-IL" dirty="0"/>
          </a:p>
          <a:p>
            <a:r>
              <a:rPr lang="he-IL" dirty="0"/>
              <a:t>הלולאה הראשית עוברת בין כל ערכי הדפים, תוך כדי שהיא מקפיד למחוק את כל ערכי הזבל הקיימים.</a:t>
            </a:r>
          </a:p>
          <a:p>
            <a:r>
              <a:rPr lang="he-IL" dirty="0"/>
              <a:t>הגדרנו שבכל 30 עמודים, על האלגוריתם ללחוץ על כפתור "..." כדי להתקדם ל30 העמודים הנוספים. השתמשנו בפקודת </a:t>
            </a:r>
            <a:r>
              <a:rPr lang="en-US" dirty="0"/>
              <a:t>last</a:t>
            </a:r>
            <a:r>
              <a:rPr lang="he-IL" dirty="0"/>
              <a:t> כדי שהאלגוריתם לא יתבלבל וילחץ על מעבר אחורה.</a:t>
            </a:r>
          </a:p>
          <a:p>
            <a:endParaRPr lang="he-IL" dirty="0"/>
          </a:p>
          <a:p>
            <a:r>
              <a:rPr lang="he-IL" dirty="0"/>
              <a:t>בכך כרתנו את כל הנתונים </a:t>
            </a:r>
            <a:r>
              <a:rPr lang="he-IL" dirty="0" err="1"/>
              <a:t>הרלוונטים</a:t>
            </a:r>
            <a:r>
              <a:rPr lang="he-IL" dirty="0"/>
              <a:t>.</a:t>
            </a:r>
          </a:p>
        </p:txBody>
      </p:sp>
      <p:pic>
        <p:nvPicPr>
          <p:cNvPr id="5" name="תמונה 4">
            <a:extLst>
              <a:ext uri="{FF2B5EF4-FFF2-40B4-BE49-F238E27FC236}">
                <a16:creationId xmlns:a16="http://schemas.microsoft.com/office/drawing/2014/main" id="{0F8CD1D7-8658-42F7-8C0A-D7F199049DBE}"/>
              </a:ext>
            </a:extLst>
          </p:cNvPr>
          <p:cNvPicPr>
            <a:picLocks noChangeAspect="1"/>
          </p:cNvPicPr>
          <p:nvPr/>
        </p:nvPicPr>
        <p:blipFill>
          <a:blip r:embed="rId2"/>
          <a:stretch>
            <a:fillRect/>
          </a:stretch>
        </p:blipFill>
        <p:spPr>
          <a:xfrm>
            <a:off x="2220521" y="224729"/>
            <a:ext cx="8221222" cy="2829320"/>
          </a:xfrm>
          <a:prstGeom prst="rect">
            <a:avLst/>
          </a:prstGeom>
        </p:spPr>
      </p:pic>
    </p:spTree>
    <p:extLst>
      <p:ext uri="{BB962C8B-B14F-4D97-AF65-F5344CB8AC3E}">
        <p14:creationId xmlns:p14="http://schemas.microsoft.com/office/powerpoint/2010/main" val="1460974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CE4DFDBD-C28D-4D1A-A53E-E148D64E9061}"/>
              </a:ext>
            </a:extLst>
          </p:cNvPr>
          <p:cNvSpPr>
            <a:spLocks noGrp="1"/>
          </p:cNvSpPr>
          <p:nvPr>
            <p:ph idx="1"/>
          </p:nvPr>
        </p:nvSpPr>
        <p:spPr>
          <a:xfrm>
            <a:off x="1371600" y="0"/>
            <a:ext cx="9601200" cy="5867400"/>
          </a:xfrm>
        </p:spPr>
        <p:txBody>
          <a:bodyPr/>
          <a:lstStyle/>
          <a:p>
            <a:r>
              <a:rPr lang="he-IL" dirty="0"/>
              <a:t>לקיחת השנים הרלוונטיות בתור ה</a:t>
            </a:r>
            <a:r>
              <a:rPr lang="en-US" dirty="0"/>
              <a:t>DF</a:t>
            </a:r>
            <a:r>
              <a:rPr lang="he-IL" dirty="0"/>
              <a:t> שלנו.</a:t>
            </a:r>
          </a:p>
          <a:p>
            <a:endParaRPr lang="he-IL" dirty="0"/>
          </a:p>
          <a:p>
            <a:endParaRPr lang="he-IL" dirty="0"/>
          </a:p>
          <a:p>
            <a:endParaRPr lang="he-IL" dirty="0"/>
          </a:p>
          <a:p>
            <a:endParaRPr lang="he-IL" dirty="0"/>
          </a:p>
          <a:p>
            <a:r>
              <a:rPr lang="he-IL" dirty="0"/>
              <a:t>כעת, משיש בידינו את נתוני ה</a:t>
            </a:r>
            <a:r>
              <a:rPr lang="en-US" dirty="0" err="1"/>
              <a:t>GameDataBase</a:t>
            </a:r>
            <a:r>
              <a:rPr lang="he-IL" dirty="0"/>
              <a:t> שכרתנו, נעבור לאתר </a:t>
            </a:r>
            <a:r>
              <a:rPr lang="en-US" dirty="0"/>
              <a:t>IGDB</a:t>
            </a:r>
            <a:endParaRPr lang="he-IL" dirty="0"/>
          </a:p>
        </p:txBody>
      </p:sp>
      <p:pic>
        <p:nvPicPr>
          <p:cNvPr id="5" name="תמונה 4">
            <a:extLst>
              <a:ext uri="{FF2B5EF4-FFF2-40B4-BE49-F238E27FC236}">
                <a16:creationId xmlns:a16="http://schemas.microsoft.com/office/drawing/2014/main" id="{B6FD01CE-8F7F-4E29-A089-B47C8154B393}"/>
              </a:ext>
            </a:extLst>
          </p:cNvPr>
          <p:cNvPicPr>
            <a:picLocks noChangeAspect="1"/>
          </p:cNvPicPr>
          <p:nvPr/>
        </p:nvPicPr>
        <p:blipFill>
          <a:blip r:embed="rId2"/>
          <a:stretch>
            <a:fillRect/>
          </a:stretch>
        </p:blipFill>
        <p:spPr>
          <a:xfrm>
            <a:off x="1618615" y="147571"/>
            <a:ext cx="4553585" cy="962159"/>
          </a:xfrm>
          <a:prstGeom prst="rect">
            <a:avLst/>
          </a:prstGeom>
        </p:spPr>
      </p:pic>
    </p:spTree>
    <p:extLst>
      <p:ext uri="{BB962C8B-B14F-4D97-AF65-F5344CB8AC3E}">
        <p14:creationId xmlns:p14="http://schemas.microsoft.com/office/powerpoint/2010/main" val="3187875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C2E0889-C17D-41E4-95A9-B188A4B02AE8}"/>
              </a:ext>
            </a:extLst>
          </p:cNvPr>
          <p:cNvSpPr>
            <a:spLocks noGrp="1"/>
          </p:cNvSpPr>
          <p:nvPr>
            <p:ph type="title"/>
          </p:nvPr>
        </p:nvSpPr>
        <p:spPr/>
        <p:txBody>
          <a:bodyPr/>
          <a:lstStyle/>
          <a:p>
            <a:pPr algn="ctr"/>
            <a:r>
              <a:rPr lang="en-US" b="1" u="sng" dirty="0"/>
              <a:t>IGDB</a:t>
            </a:r>
            <a:endParaRPr lang="he-IL" b="1" u="sng" dirty="0"/>
          </a:p>
        </p:txBody>
      </p:sp>
      <p:sp>
        <p:nvSpPr>
          <p:cNvPr id="3" name="מציין מיקום תוכן 2">
            <a:extLst>
              <a:ext uri="{FF2B5EF4-FFF2-40B4-BE49-F238E27FC236}">
                <a16:creationId xmlns:a16="http://schemas.microsoft.com/office/drawing/2014/main" id="{C9FF2586-8A1C-496D-B46E-33454AF15606}"/>
              </a:ext>
            </a:extLst>
          </p:cNvPr>
          <p:cNvSpPr>
            <a:spLocks noGrp="1"/>
          </p:cNvSpPr>
          <p:nvPr>
            <p:ph idx="1"/>
          </p:nvPr>
        </p:nvSpPr>
        <p:spPr/>
        <p:txBody>
          <a:bodyPr>
            <a:normAutofit/>
          </a:bodyPr>
          <a:lstStyle/>
          <a:p>
            <a:r>
              <a:rPr lang="he-IL" sz="2400" dirty="0"/>
              <a:t>את הנתונים של </a:t>
            </a:r>
            <a:r>
              <a:rPr lang="en-US" sz="2400" dirty="0"/>
              <a:t>IGDB</a:t>
            </a:r>
            <a:r>
              <a:rPr lang="he-IL" sz="2400" dirty="0"/>
              <a:t> לקחנו דרך ה</a:t>
            </a:r>
            <a:r>
              <a:rPr lang="en-US" sz="2400" dirty="0"/>
              <a:t>API </a:t>
            </a:r>
            <a:r>
              <a:rPr lang="he-IL" sz="2400" dirty="0"/>
              <a:t> שלהם. הדבר נגיש וסייע לנו לגשת אליהם בצורה ממוקדת.</a:t>
            </a:r>
          </a:p>
          <a:p>
            <a:r>
              <a:rPr lang="he-IL" sz="2400" b="1" u="sng" dirty="0"/>
              <a:t>מיון ממוקד:</a:t>
            </a:r>
          </a:p>
          <a:p>
            <a:r>
              <a:rPr lang="he-IL" sz="2400" dirty="0"/>
              <a:t>1. היה חשוב לנו שמשחקים שבהם אין תאריך, לא יתווספו למאגר שלנו, ולכן הגדרנו זאת באופן הבא:</a:t>
            </a:r>
          </a:p>
          <a:p>
            <a:endParaRPr lang="he-IL" sz="2400" dirty="0"/>
          </a:p>
        </p:txBody>
      </p:sp>
      <p:pic>
        <p:nvPicPr>
          <p:cNvPr id="9" name="תמונה 8">
            <a:extLst>
              <a:ext uri="{FF2B5EF4-FFF2-40B4-BE49-F238E27FC236}">
                <a16:creationId xmlns:a16="http://schemas.microsoft.com/office/drawing/2014/main" id="{BCED5B3A-2A6C-405C-88B1-DB1C602E39BB}"/>
              </a:ext>
            </a:extLst>
          </p:cNvPr>
          <p:cNvPicPr>
            <a:picLocks noChangeAspect="1"/>
          </p:cNvPicPr>
          <p:nvPr/>
        </p:nvPicPr>
        <p:blipFill>
          <a:blip r:embed="rId2"/>
          <a:stretch>
            <a:fillRect/>
          </a:stretch>
        </p:blipFill>
        <p:spPr>
          <a:xfrm>
            <a:off x="1548101" y="4448428"/>
            <a:ext cx="7554379" cy="2219635"/>
          </a:xfrm>
          <a:prstGeom prst="rect">
            <a:avLst/>
          </a:prstGeom>
        </p:spPr>
      </p:pic>
    </p:spTree>
    <p:extLst>
      <p:ext uri="{BB962C8B-B14F-4D97-AF65-F5344CB8AC3E}">
        <p14:creationId xmlns:p14="http://schemas.microsoft.com/office/powerpoint/2010/main" val="20717961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_rels/them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_rels/theme5.xml.rels><?xml version="1.0" encoding="UTF-8" standalone="yes"?>
<Relationships xmlns="http://schemas.openxmlformats.org/package/2006/relationships"><Relationship Id="rId1" Type="http://schemas.openxmlformats.org/officeDocument/2006/relationships/image" Target="../media/image9.jpeg"/></Relationships>
</file>

<file path=ppt/theme/_rels/theme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image" Target="../media/image17.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ffice_41798809_TF78438558" id="{592B5E68-C93F-4479-98A9-067798264FBC}" vid="{5A2EF50A-4EF5-498F-AD4D-FD6F63444EDD}"/>
    </a:ext>
  </a:extLst>
</a:theme>
</file>

<file path=ppt/theme/theme10.xml><?xml version="1.0" encoding="utf-8"?>
<a:theme xmlns:a="http://schemas.openxmlformats.org/drawingml/2006/main" name="ערכת נושא של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ראוי לציטוט">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3.xml><?xml version="1.0" encoding="utf-8"?>
<a:theme xmlns:a="http://schemas.openxmlformats.org/drawingml/2006/main" name="אורגני">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4.xml><?xml version="1.0" encoding="utf-8"?>
<a:theme xmlns:a="http://schemas.openxmlformats.org/drawingml/2006/main" name="חיתוך">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5.xml><?xml version="1.0" encoding="utf-8"?>
<a:theme xmlns:a="http://schemas.openxmlformats.org/drawingml/2006/main" name="tgt.TF16401375">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tgt.TF16401375" id="{88C267F7-6748-4E8F-92B9-FDCF5D67106B}" vid="{56E2D7BD-A11A-4715-B839-AB854459E2BA}"/>
    </a:ext>
  </a:extLst>
</a:theme>
</file>

<file path=ppt/theme/theme6.xml><?xml version="1.0" encoding="utf-8"?>
<a:theme xmlns:a="http://schemas.openxmlformats.org/drawingml/2006/main" name="חברים ילדים 16x9">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3246377_TF03896101" id="{658CCCB9-E0EB-470D-9576-4904D73D5E70}" vid="{2FAC96A5-269E-4897-8C78-98EF30512D60}"/>
    </a:ext>
  </a:extLst>
</a:theme>
</file>

<file path=ppt/theme/theme7.xml><?xml version="1.0" encoding="utf-8"?>
<a:theme xmlns:a="http://schemas.openxmlformats.org/drawingml/2006/main" name="האירוע המרכזי">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8.xml><?xml version="1.0" encoding="utf-8"?>
<a:theme xmlns:a="http://schemas.openxmlformats.org/drawingml/2006/main" name="חבילה">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9.xml><?xml version="1.0" encoding="utf-8"?>
<a:theme xmlns:a="http://schemas.openxmlformats.org/drawingml/2006/main" name="ערכת נושא של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{FBFCE525-EC76-4814-A98C-3958FEB5B56A}tf78438558_win32</Template>
  <TotalTime>6257</TotalTime>
  <Words>2268</Words>
  <Application>Microsoft Office PowerPoint</Application>
  <PresentationFormat>מסך רחב</PresentationFormat>
  <Paragraphs>195</Paragraphs>
  <Slides>45</Slides>
  <Notes>1</Notes>
  <HiddenSlides>0</HiddenSlides>
  <MMClips>0</MMClips>
  <ScaleCrop>false</ScaleCrop>
  <HeadingPairs>
    <vt:vector size="6" baseType="variant">
      <vt:variant>
        <vt:lpstr>גופנים בשימוש</vt:lpstr>
      </vt:variant>
      <vt:variant>
        <vt:i4>14</vt:i4>
      </vt:variant>
      <vt:variant>
        <vt:lpstr>ערכת נושא</vt:lpstr>
      </vt:variant>
      <vt:variant>
        <vt:i4>8</vt:i4>
      </vt:variant>
      <vt:variant>
        <vt:lpstr>כותרות שקופיות</vt:lpstr>
      </vt:variant>
      <vt:variant>
        <vt:i4>45</vt:i4>
      </vt:variant>
    </vt:vector>
  </HeadingPairs>
  <TitlesOfParts>
    <vt:vector size="67" baseType="lpstr">
      <vt:lpstr>Arial</vt:lpstr>
      <vt:lpstr>Calibri</vt:lpstr>
      <vt:lpstr>Century Gothic</vt:lpstr>
      <vt:lpstr>Franklin Gothic Book</vt:lpstr>
      <vt:lpstr>Garamond</vt:lpstr>
      <vt:lpstr>Gill Sans MT</vt:lpstr>
      <vt:lpstr>Helvetica Neue</vt:lpstr>
      <vt:lpstr>Impact</vt:lpstr>
      <vt:lpstr>MS Shell Dlg 2</vt:lpstr>
      <vt:lpstr>Tahoma</vt:lpstr>
      <vt:lpstr>Times New Roman</vt:lpstr>
      <vt:lpstr>Wingdings</vt:lpstr>
      <vt:lpstr>Wingdings 2</vt:lpstr>
      <vt:lpstr>Wingdings 3</vt:lpstr>
      <vt:lpstr>SavonVTI</vt:lpstr>
      <vt:lpstr>ראוי לציטוט</vt:lpstr>
      <vt:lpstr>אורגני</vt:lpstr>
      <vt:lpstr>חיתוך</vt:lpstr>
      <vt:lpstr>tgt.TF16401375</vt:lpstr>
      <vt:lpstr>חברים ילדים 16x9</vt:lpstr>
      <vt:lpstr>האירוע המרכזי</vt:lpstr>
      <vt:lpstr>חבילה</vt:lpstr>
      <vt:lpstr>פרויקט 'מדעי הנתונים' לחזות האם משחק חדש היה מצליח גם בעבר</vt:lpstr>
      <vt:lpstr>מטרת הפרוייקט</vt:lpstr>
      <vt:lpstr>שלב 1: כריית נתונים</vt:lpstr>
      <vt:lpstr>GameDataBas </vt:lpstr>
      <vt:lpstr>מצגת של PowerPoint‏</vt:lpstr>
      <vt:lpstr>מצגת של PowerPoint‏</vt:lpstr>
      <vt:lpstr>מצגת של PowerPoint‏</vt:lpstr>
      <vt:lpstr>מצגת של PowerPoint‏</vt:lpstr>
      <vt:lpstr>IGDB</vt:lpstr>
      <vt:lpstr>מצגת של PowerPoint‏</vt:lpstr>
      <vt:lpstr>מצגת של PowerPoint‏</vt:lpstr>
      <vt:lpstr>הנתונים שלנו לאחר הניקוי</vt:lpstr>
      <vt:lpstr>הסרת כפילויות</vt:lpstr>
      <vt:lpstr>מילונים הפוכים</vt:lpstr>
      <vt:lpstr>הפיכת ערך מספרי לערך בוליאני (מספר בינארי)  </vt:lpstr>
      <vt:lpstr>חברות פופולאריות</vt:lpstr>
      <vt:lpstr>מיזוג 2 מסדי נתונים לתוך אחד</vt:lpstr>
      <vt:lpstr>מאפיינים נוספים</vt:lpstr>
      <vt:lpstr>משחקי ארקייד</vt:lpstr>
      <vt:lpstr>מאפייני משחקי ארקייד</vt:lpstr>
      <vt:lpstr>אקשן במשחקי העבר</vt:lpstr>
      <vt:lpstr>דוגמה למשחק אקשן בהווה ובעבר</vt:lpstr>
      <vt:lpstr>מצגת של PowerPoint‏</vt:lpstr>
      <vt:lpstr>שלב 3: גרפים אשר ממחישים את הנתונים</vt:lpstr>
      <vt:lpstr>מהי הקטגוריה שבה יצאו הכי הרבה משחקים?</vt:lpstr>
      <vt:lpstr>התקופה החדשה</vt:lpstr>
      <vt:lpstr>השוואה של Data Frame</vt:lpstr>
      <vt:lpstr>מסקנות</vt:lpstr>
      <vt:lpstr>העלייה בהוצאת המשחקים</vt:lpstr>
      <vt:lpstr>גרף העבר</vt:lpstr>
      <vt:lpstr>גרף ההווה</vt:lpstr>
      <vt:lpstr>גרפים נוספים</vt:lpstr>
      <vt:lpstr>מצגת של PowerPoint‏</vt:lpstr>
      <vt:lpstr>שלב 4: למידת מכונה</vt:lpstr>
      <vt:lpstr>מצגת של PowerPoint‏</vt:lpstr>
      <vt:lpstr>מצגת של PowerPoint‏</vt:lpstr>
      <vt:lpstr>מצגת של PowerPoint‏</vt:lpstr>
      <vt:lpstr>יישום למידת מכונה</vt:lpstr>
      <vt:lpstr>כעת משיש בידינו את המידע, נשאר לחזות את ההתאמה</vt:lpstr>
      <vt:lpstr>חיזוי</vt:lpstr>
      <vt:lpstr>הצגת התוצאות כפרמטר בינארי</vt:lpstr>
      <vt:lpstr>רגרסיה לוגיסטית</vt:lpstr>
      <vt:lpstr>רגרסיה לינארית</vt:lpstr>
      <vt:lpstr>נבצע שימוש בKNN </vt:lpstr>
      <vt:lpstr>תוצאה סופית</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משחקי ארקייד</dc:title>
  <dc:creator>עידו נגר</dc:creator>
  <cp:lastModifiedBy>עידו נגר</cp:lastModifiedBy>
  <cp:revision>14</cp:revision>
  <dcterms:created xsi:type="dcterms:W3CDTF">2022-01-26T15:26:26Z</dcterms:created>
  <dcterms:modified xsi:type="dcterms:W3CDTF">2022-01-30T23:44:13Z</dcterms:modified>
</cp:coreProperties>
</file>